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4" r:id="rId4"/>
  </p:sldMasterIdLst>
  <p:notesMasterIdLst>
    <p:notesMasterId r:id="rId22"/>
  </p:notesMasterIdLst>
  <p:sldIdLst>
    <p:sldId id="279" r:id="rId5"/>
    <p:sldId id="272" r:id="rId6"/>
    <p:sldId id="277" r:id="rId7"/>
    <p:sldId id="261" r:id="rId8"/>
    <p:sldId id="258" r:id="rId9"/>
    <p:sldId id="259" r:id="rId10"/>
    <p:sldId id="262" r:id="rId11"/>
    <p:sldId id="275" r:id="rId12"/>
    <p:sldId id="276" r:id="rId13"/>
    <p:sldId id="264" r:id="rId14"/>
    <p:sldId id="265" r:id="rId15"/>
    <p:sldId id="268" r:id="rId16"/>
    <p:sldId id="269" r:id="rId17"/>
    <p:sldId id="270" r:id="rId18"/>
    <p:sldId id="278" r:id="rId19"/>
    <p:sldId id="266" r:id="rId20"/>
    <p:sldId id="267"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B5044"/>
    <a:srgbClr val="F2E1D8"/>
    <a:srgbClr val="F7C2AB"/>
    <a:srgbClr val="D35400"/>
    <a:srgbClr val="7B6460"/>
    <a:srgbClr val="B08980"/>
    <a:srgbClr val="D9722D"/>
    <a:srgbClr val="F7C5AE"/>
    <a:srgbClr val="FFC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247" autoAdjust="0"/>
  </p:normalViewPr>
  <p:slideViewPr>
    <p:cSldViewPr snapToGrid="0">
      <p:cViewPr varScale="1">
        <p:scale>
          <a:sx n="106" d="100"/>
          <a:sy n="106" d="100"/>
        </p:scale>
        <p:origin x="79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3C6BB3-E486-4334-AA2C-0F5CB713EA27}" type="datetimeFigureOut">
              <a:rPr lang="it-IT" smtClean="0"/>
              <a:t>16/01/2023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9614C4-2AF5-4B40-9940-731C1B80C49D}" type="slidenum">
              <a:rPr lang="it-IT" smtClean="0"/>
              <a:t>‹N›</a:t>
            </a:fld>
            <a:endParaRPr lang="it-IT"/>
          </a:p>
        </p:txBody>
      </p:sp>
    </p:spTree>
    <p:extLst>
      <p:ext uri="{BB962C8B-B14F-4D97-AF65-F5344CB8AC3E}">
        <p14:creationId xmlns:p14="http://schemas.microsoft.com/office/powerpoint/2010/main" val="152520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passive infrared sensor (PIR sensor) is an electronic sensor that measures infrared (IR) light radiating from objects in its field of view.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The term passive refers to the fact that PIR devices do not radiate energy for detection purposes. They work entirely by detecting infrared radiation (radiant heat) emitted by or reflected from objects.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All objects with a temperature above absolute zero emit heat energy in the form of electromagnetic radiation. Usually this radiation isn't visible to the human eye because it radiates at infrared wavelengths, but it can be detected by electronic devices designed for such a purpose.</a:t>
            </a:r>
            <a:endParaRPr lang="it-IT" sz="1200" dirty="0"/>
          </a:p>
          <a:p>
            <a:r>
              <a:rPr lang="en-US" dirty="0"/>
              <a:t>A PIR sensor can detect changes in the amount of infrared radiation impinging upon it, which varies depending on the temperature and surface characteristics of the objects in front of the sensor. When an object, such as a person, passes in front of the background, such as a wall, the temperature at that point in the sensor's field of view will rise from room temperature to body temperature, and then back again. The sensor converts the resulting change in the incoming infrared radiation into a change in the output voltage, and this triggers the detection. Objects of similar temperature but different surface characteristics may also have a different infrared emission pattern, and thus moving them with respect to the background may trigger the detector as well.</a:t>
            </a:r>
          </a:p>
          <a:p>
            <a:endParaRPr lang="en-US" dirty="0"/>
          </a:p>
          <a:p>
            <a:r>
              <a:rPr lang="en-US" b="0" i="0" dirty="0">
                <a:solidFill>
                  <a:srgbClr val="3A3A3A"/>
                </a:solidFill>
                <a:effectLst/>
                <a:latin typeface="-apple-system"/>
              </a:rPr>
              <a:t>The module also consists a specially designed cover named Fresnel lens, which focuses the infrared signals onto the pyroelectric sensor.</a:t>
            </a:r>
          </a:p>
          <a:p>
            <a:r>
              <a:rPr lang="en-US" b="0" i="0" dirty="0">
                <a:solidFill>
                  <a:srgbClr val="333333"/>
                </a:solidFill>
                <a:effectLst/>
                <a:latin typeface="Proxima Nova"/>
              </a:rPr>
              <a:t>The PIR sensor itself has two slots in it, each slot is made of a special material that is sensitive to IR.</a:t>
            </a:r>
            <a:endParaRPr lang="en-US" b="0" i="0" dirty="0">
              <a:solidFill>
                <a:srgbClr val="3A3A3A"/>
              </a:solidFill>
              <a:effectLst/>
              <a:latin typeface="-apple-system"/>
            </a:endParaRPr>
          </a:p>
          <a:p>
            <a:r>
              <a:rPr lang="en-US" b="0" i="0" dirty="0">
                <a:solidFill>
                  <a:srgbClr val="333333"/>
                </a:solidFill>
                <a:effectLst/>
                <a:latin typeface="Proxima Nova"/>
              </a:rPr>
              <a:t>When the sensor is idle, both slots detect the same amount of IR, the ambient amount radiated from the room or walls or outdoors. When a warm body like a human or animal passes by, it first intercepts one half of the PIR sensor, which causes a</a:t>
            </a:r>
            <a:r>
              <a:rPr lang="en-US" b="0" i="1" dirty="0">
                <a:solidFill>
                  <a:srgbClr val="333333"/>
                </a:solidFill>
                <a:effectLst/>
                <a:latin typeface="Proxima Nova"/>
              </a:rPr>
              <a:t> positive differential</a:t>
            </a:r>
            <a:r>
              <a:rPr lang="en-US" b="0" i="0" dirty="0">
                <a:solidFill>
                  <a:srgbClr val="333333"/>
                </a:solidFill>
                <a:effectLst/>
                <a:latin typeface="Proxima Nova"/>
              </a:rPr>
              <a:t> change between the two halves. When the warm body leaves the sensing area, the reverse happens, whereby the sensor generates a negative differential change. These change pulses are what is detected.</a:t>
            </a:r>
            <a:endParaRPr lang="en-US" dirty="0"/>
          </a:p>
          <a:p>
            <a:endParaRPr lang="en-US" dirty="0"/>
          </a:p>
          <a:p>
            <a:r>
              <a:rPr lang="en-US" dirty="0"/>
              <a:t>A piezoelectric speaker (also known as a piezo bender due to its mode of operation, and sometimes colloquially called a "piezo", buzzer, crystal loudspeaker or beep speaker) is a loudspeaker that uses the piezoelectric effect for generating sound. The initial mechanical motion is created by applying a voltage to a piezoelectric material, and this motion is typically converted into audible sound using diaphragms and resonators. </a:t>
            </a:r>
            <a:endParaRPr lang="it-IT" dirty="0"/>
          </a:p>
        </p:txBody>
      </p:sp>
      <p:sp>
        <p:nvSpPr>
          <p:cNvPr id="4" name="Segnaposto numero diapositiva 3"/>
          <p:cNvSpPr>
            <a:spLocks noGrp="1"/>
          </p:cNvSpPr>
          <p:nvPr>
            <p:ph type="sldNum" sz="quarter" idx="5"/>
          </p:nvPr>
        </p:nvSpPr>
        <p:spPr/>
        <p:txBody>
          <a:bodyPr/>
          <a:lstStyle/>
          <a:p>
            <a:fld id="{CD9614C4-2AF5-4B40-9940-731C1B80C49D}" type="slidenum">
              <a:rPr lang="it-IT" smtClean="0"/>
              <a:t>4</a:t>
            </a:fld>
            <a:endParaRPr lang="it-IT"/>
          </a:p>
        </p:txBody>
      </p:sp>
    </p:spTree>
    <p:extLst>
      <p:ext uri="{BB962C8B-B14F-4D97-AF65-F5344CB8AC3E}">
        <p14:creationId xmlns:p14="http://schemas.microsoft.com/office/powerpoint/2010/main" val="3058483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A finite-state machine (FSM) is a mathematical model of computation. It is an abstract machine that can be in exactly one of a </a:t>
            </a:r>
            <a:r>
              <a:rPr lang="en-US" b="1" dirty="0"/>
              <a:t>finite number of states </a:t>
            </a:r>
            <a:r>
              <a:rPr lang="en-US" dirty="0"/>
              <a:t>at any given time. The FSM can change from one state to another in response to some </a:t>
            </a:r>
            <a:r>
              <a:rPr lang="en-US" b="1" dirty="0"/>
              <a:t>inputs</a:t>
            </a:r>
            <a:r>
              <a:rPr lang="en-US" dirty="0"/>
              <a:t>; the change from one state to another is called a </a:t>
            </a:r>
            <a:r>
              <a:rPr lang="en-US" b="1" dirty="0"/>
              <a:t>transition</a:t>
            </a:r>
            <a:r>
              <a:rPr lang="en-US" dirty="0"/>
              <a:t>. An FSM is defined by a list of its states, its initial state, and the inputs that trigger each transition</a:t>
            </a:r>
            <a:endParaRPr lang="it-IT" dirty="0"/>
          </a:p>
        </p:txBody>
      </p:sp>
      <p:sp>
        <p:nvSpPr>
          <p:cNvPr id="4" name="Segnaposto numero diapositiva 3"/>
          <p:cNvSpPr>
            <a:spLocks noGrp="1"/>
          </p:cNvSpPr>
          <p:nvPr>
            <p:ph type="sldNum" sz="quarter" idx="5"/>
          </p:nvPr>
        </p:nvSpPr>
        <p:spPr/>
        <p:txBody>
          <a:bodyPr/>
          <a:lstStyle/>
          <a:p>
            <a:fld id="{CD9614C4-2AF5-4B40-9940-731C1B80C49D}" type="slidenum">
              <a:rPr lang="it-IT" smtClean="0"/>
              <a:t>5</a:t>
            </a:fld>
            <a:endParaRPr lang="it-IT"/>
          </a:p>
        </p:txBody>
      </p:sp>
    </p:spTree>
    <p:extLst>
      <p:ext uri="{BB962C8B-B14F-4D97-AF65-F5344CB8AC3E}">
        <p14:creationId xmlns:p14="http://schemas.microsoft.com/office/powerpoint/2010/main" val="3269771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CD9614C4-2AF5-4B40-9940-731C1B80C49D}" type="slidenum">
              <a:rPr lang="it-IT" smtClean="0"/>
              <a:t>6</a:t>
            </a:fld>
            <a:endParaRPr lang="it-IT"/>
          </a:p>
        </p:txBody>
      </p:sp>
    </p:spTree>
    <p:extLst>
      <p:ext uri="{BB962C8B-B14F-4D97-AF65-F5344CB8AC3E}">
        <p14:creationId xmlns:p14="http://schemas.microsoft.com/office/powerpoint/2010/main" val="3338135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CD9614C4-2AF5-4B40-9940-731C1B80C49D}" type="slidenum">
              <a:rPr lang="it-IT" smtClean="0"/>
              <a:t>9</a:t>
            </a:fld>
            <a:endParaRPr lang="it-IT"/>
          </a:p>
        </p:txBody>
      </p:sp>
    </p:spTree>
    <p:extLst>
      <p:ext uri="{BB962C8B-B14F-4D97-AF65-F5344CB8AC3E}">
        <p14:creationId xmlns:p14="http://schemas.microsoft.com/office/powerpoint/2010/main" val="3742803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CD9614C4-2AF5-4B40-9940-731C1B80C49D}" type="slidenum">
              <a:rPr lang="it-IT" smtClean="0"/>
              <a:t>13</a:t>
            </a:fld>
            <a:endParaRPr lang="it-IT"/>
          </a:p>
        </p:txBody>
      </p:sp>
    </p:spTree>
    <p:extLst>
      <p:ext uri="{BB962C8B-B14F-4D97-AF65-F5344CB8AC3E}">
        <p14:creationId xmlns:p14="http://schemas.microsoft.com/office/powerpoint/2010/main" val="25740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24.pn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 y="0"/>
            <a:ext cx="12191999" cy="6858675"/>
          </a:xfrm>
          <a:prstGeom prst="rect">
            <a:avLst/>
          </a:prstGeom>
          <a:noFill/>
          <a:ln>
            <a:noFill/>
          </a:ln>
        </p:spPr>
      </p:pic>
      <p:sp>
        <p:nvSpPr>
          <p:cNvPr id="10" name="Google Shape;10;p2"/>
          <p:cNvSpPr txBox="1">
            <a:spLocks noGrp="1"/>
          </p:cNvSpPr>
          <p:nvPr>
            <p:ph type="ctrTitle"/>
          </p:nvPr>
        </p:nvSpPr>
        <p:spPr>
          <a:xfrm>
            <a:off x="5532000" y="1293600"/>
            <a:ext cx="5136000" cy="32140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867" b="1">
                <a:latin typeface="Poiret One"/>
                <a:ea typeface="Poiret One"/>
                <a:cs typeface="Poiret One"/>
                <a:sym typeface="Poiret One"/>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it-IT"/>
              <a:t>Fare clic per modificare lo stile del titolo dello schema</a:t>
            </a:r>
            <a:endParaRPr/>
          </a:p>
        </p:txBody>
      </p:sp>
      <p:sp>
        <p:nvSpPr>
          <p:cNvPr id="11" name="Google Shape;11;p2"/>
          <p:cNvSpPr txBox="1">
            <a:spLocks noGrp="1"/>
          </p:cNvSpPr>
          <p:nvPr>
            <p:ph type="subTitle" idx="1"/>
          </p:nvPr>
        </p:nvSpPr>
        <p:spPr>
          <a:xfrm>
            <a:off x="5532000" y="4507600"/>
            <a:ext cx="51360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a:latin typeface="Oxygen"/>
                <a:ea typeface="Oxygen"/>
                <a:cs typeface="Oxygen"/>
                <a:sym typeface="Oxygen"/>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it-IT"/>
              <a:t>Fare clic per modificare lo stile del sottotitolo dello schema</a:t>
            </a:r>
            <a:endParaRPr/>
          </a:p>
        </p:txBody>
      </p:sp>
    </p:spTree>
    <p:extLst>
      <p:ext uri="{BB962C8B-B14F-4D97-AF65-F5344CB8AC3E}">
        <p14:creationId xmlns:p14="http://schemas.microsoft.com/office/powerpoint/2010/main" val="1500305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
        <p:cNvGrpSpPr/>
        <p:nvPr/>
      </p:nvGrpSpPr>
      <p:grpSpPr>
        <a:xfrm>
          <a:off x="0" y="0"/>
          <a:ext cx="0" cy="0"/>
          <a:chOff x="0" y="0"/>
          <a:chExt cx="0" cy="0"/>
        </a:xfrm>
      </p:grpSpPr>
      <p:pic>
        <p:nvPicPr>
          <p:cNvPr id="47" name="Google Shape;47;p1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8" name="Google Shape;48;p11"/>
          <p:cNvSpPr txBox="1">
            <a:spLocks noGrp="1"/>
          </p:cNvSpPr>
          <p:nvPr>
            <p:ph type="title" hasCustomPrompt="1"/>
          </p:nvPr>
        </p:nvSpPr>
        <p:spPr>
          <a:xfrm>
            <a:off x="1712000" y="2077967"/>
            <a:ext cx="8768000" cy="2014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9" name="Google Shape;49;p11"/>
          <p:cNvSpPr txBox="1">
            <a:spLocks noGrp="1"/>
          </p:cNvSpPr>
          <p:nvPr>
            <p:ph type="subTitle" idx="1"/>
          </p:nvPr>
        </p:nvSpPr>
        <p:spPr>
          <a:xfrm>
            <a:off x="1712000" y="4092833"/>
            <a:ext cx="876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atin typeface="Oxygen"/>
                <a:ea typeface="Oxygen"/>
                <a:cs typeface="Oxygen"/>
                <a:sym typeface="Oxygen"/>
              </a:defRPr>
            </a:lvl1pPr>
            <a:lvl2pPr lvl="1" algn="ctr" rtl="0">
              <a:lnSpc>
                <a:spcPct val="100000"/>
              </a:lnSpc>
              <a:spcBef>
                <a:spcPts val="2133"/>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it-IT"/>
              <a:t>Fare clic per modificare lo stile del sottotitolo dello schema</a:t>
            </a:r>
            <a:endParaRPr/>
          </a:p>
        </p:txBody>
      </p:sp>
    </p:spTree>
    <p:extLst>
      <p:ext uri="{BB962C8B-B14F-4D97-AF65-F5344CB8AC3E}">
        <p14:creationId xmlns:p14="http://schemas.microsoft.com/office/powerpoint/2010/main" val="169774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1"/>
        <p:cNvGrpSpPr/>
        <p:nvPr/>
      </p:nvGrpSpPr>
      <p:grpSpPr>
        <a:xfrm>
          <a:off x="0" y="0"/>
          <a:ext cx="0" cy="0"/>
          <a:chOff x="0" y="0"/>
          <a:chExt cx="0" cy="0"/>
        </a:xfrm>
      </p:grpSpPr>
      <p:pic>
        <p:nvPicPr>
          <p:cNvPr id="52" name="Google Shape;52;p13"/>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3" name="Google Shape;53;p13"/>
          <p:cNvSpPr txBox="1">
            <a:spLocks noGrp="1"/>
          </p:cNvSpPr>
          <p:nvPr>
            <p:ph type="title"/>
          </p:nvPr>
        </p:nvSpPr>
        <p:spPr>
          <a:xfrm>
            <a:off x="960000" y="3739251"/>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667" b="1"/>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it-IT"/>
              <a:t>Fare clic per modificare lo stile del titolo dello schema</a:t>
            </a:r>
            <a:endParaRPr/>
          </a:p>
        </p:txBody>
      </p:sp>
      <p:sp>
        <p:nvSpPr>
          <p:cNvPr id="54" name="Google Shape;54;p13"/>
          <p:cNvSpPr txBox="1">
            <a:spLocks noGrp="1"/>
          </p:cNvSpPr>
          <p:nvPr>
            <p:ph type="title" idx="2" hasCustomPrompt="1"/>
          </p:nvPr>
        </p:nvSpPr>
        <p:spPr>
          <a:xfrm>
            <a:off x="960000" y="2119368"/>
            <a:ext cx="3115200" cy="79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b="1"/>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5" name="Google Shape;55;p13"/>
          <p:cNvSpPr txBox="1">
            <a:spLocks noGrp="1"/>
          </p:cNvSpPr>
          <p:nvPr>
            <p:ph type="subTitle" idx="1"/>
          </p:nvPr>
        </p:nvSpPr>
        <p:spPr>
          <a:xfrm>
            <a:off x="960000" y="4236147"/>
            <a:ext cx="3115200" cy="116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atin typeface="Oxygen"/>
                <a:ea typeface="Oxygen"/>
                <a:cs typeface="Oxygen"/>
                <a:sym typeface="Oxygen"/>
              </a:defRPr>
            </a:lvl1pPr>
            <a:lvl2pPr lvl="1" rtl="0">
              <a:lnSpc>
                <a:spcPct val="100000"/>
              </a:lnSpc>
              <a:spcBef>
                <a:spcPts val="2133"/>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56" name="Google Shape;56;p13"/>
          <p:cNvSpPr txBox="1">
            <a:spLocks noGrp="1"/>
          </p:cNvSpPr>
          <p:nvPr>
            <p:ph type="title" idx="3"/>
          </p:nvPr>
        </p:nvSpPr>
        <p:spPr>
          <a:xfrm>
            <a:off x="4538400" y="3739251"/>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667" b="1"/>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it-IT"/>
              <a:t>Fare clic per modificare lo stile del titolo dello schema</a:t>
            </a:r>
            <a:endParaRPr/>
          </a:p>
        </p:txBody>
      </p:sp>
      <p:sp>
        <p:nvSpPr>
          <p:cNvPr id="57" name="Google Shape;57;p13"/>
          <p:cNvSpPr txBox="1">
            <a:spLocks noGrp="1"/>
          </p:cNvSpPr>
          <p:nvPr>
            <p:ph type="title" idx="4" hasCustomPrompt="1"/>
          </p:nvPr>
        </p:nvSpPr>
        <p:spPr>
          <a:xfrm>
            <a:off x="4538400" y="2119368"/>
            <a:ext cx="3115200" cy="79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b="1"/>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8" name="Google Shape;58;p13"/>
          <p:cNvSpPr txBox="1">
            <a:spLocks noGrp="1"/>
          </p:cNvSpPr>
          <p:nvPr>
            <p:ph type="subTitle" idx="5"/>
          </p:nvPr>
        </p:nvSpPr>
        <p:spPr>
          <a:xfrm>
            <a:off x="4538400" y="4236147"/>
            <a:ext cx="3115200" cy="116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atin typeface="Oxygen"/>
                <a:ea typeface="Oxygen"/>
                <a:cs typeface="Oxygen"/>
                <a:sym typeface="Oxygen"/>
              </a:defRPr>
            </a:lvl1pPr>
            <a:lvl2pPr lvl="1" rtl="0">
              <a:lnSpc>
                <a:spcPct val="100000"/>
              </a:lnSpc>
              <a:spcBef>
                <a:spcPts val="2133"/>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59" name="Google Shape;59;p13"/>
          <p:cNvSpPr txBox="1">
            <a:spLocks noGrp="1"/>
          </p:cNvSpPr>
          <p:nvPr>
            <p:ph type="title" idx="6"/>
          </p:nvPr>
        </p:nvSpPr>
        <p:spPr>
          <a:xfrm>
            <a:off x="8116800" y="3739251"/>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667" b="1"/>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it-IT"/>
              <a:t>Fare clic per modificare lo stile del titolo dello schema</a:t>
            </a:r>
            <a:endParaRPr/>
          </a:p>
        </p:txBody>
      </p:sp>
      <p:sp>
        <p:nvSpPr>
          <p:cNvPr id="60" name="Google Shape;60;p13"/>
          <p:cNvSpPr txBox="1">
            <a:spLocks noGrp="1"/>
          </p:cNvSpPr>
          <p:nvPr>
            <p:ph type="title" idx="7" hasCustomPrompt="1"/>
          </p:nvPr>
        </p:nvSpPr>
        <p:spPr>
          <a:xfrm>
            <a:off x="8116800" y="2119368"/>
            <a:ext cx="3115200" cy="79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b="1"/>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1" name="Google Shape;61;p13"/>
          <p:cNvSpPr txBox="1">
            <a:spLocks noGrp="1"/>
          </p:cNvSpPr>
          <p:nvPr>
            <p:ph type="subTitle" idx="8"/>
          </p:nvPr>
        </p:nvSpPr>
        <p:spPr>
          <a:xfrm>
            <a:off x="8116800" y="4236147"/>
            <a:ext cx="3115200" cy="116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atin typeface="Oxygen"/>
                <a:ea typeface="Oxygen"/>
                <a:cs typeface="Oxygen"/>
                <a:sym typeface="Oxygen"/>
              </a:defRPr>
            </a:lvl1pPr>
            <a:lvl2pPr lvl="1" rtl="0">
              <a:lnSpc>
                <a:spcPct val="100000"/>
              </a:lnSpc>
              <a:spcBef>
                <a:spcPts val="2133"/>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62" name="Google Shape;62;p13"/>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it-IT"/>
              <a:t>Fare clic per modificare lo stile del titolo dello schema</a:t>
            </a:r>
            <a:endParaRPr/>
          </a:p>
        </p:txBody>
      </p:sp>
    </p:spTree>
    <p:extLst>
      <p:ext uri="{BB962C8B-B14F-4D97-AF65-F5344CB8AC3E}">
        <p14:creationId xmlns:p14="http://schemas.microsoft.com/office/powerpoint/2010/main" val="3349810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1">
  <p:cSld name="Caption 1">
    <p:spTree>
      <p:nvGrpSpPr>
        <p:cNvPr id="1" name="Shape 63"/>
        <p:cNvGrpSpPr/>
        <p:nvPr/>
      </p:nvGrpSpPr>
      <p:grpSpPr>
        <a:xfrm>
          <a:off x="0" y="0"/>
          <a:ext cx="0" cy="0"/>
          <a:chOff x="0" y="0"/>
          <a:chExt cx="0" cy="0"/>
        </a:xfrm>
      </p:grpSpPr>
      <p:pic>
        <p:nvPicPr>
          <p:cNvPr id="64" name="Google Shape;64;p14"/>
          <p:cNvPicPr preferRelativeResize="0"/>
          <p:nvPr/>
        </p:nvPicPr>
        <p:blipFill rotWithShape="1">
          <a:blip r:embed="rId2">
            <a:alphaModFix/>
          </a:blip>
          <a:srcRect/>
          <a:stretch/>
        </p:blipFill>
        <p:spPr>
          <a:xfrm>
            <a:off x="0" y="1"/>
            <a:ext cx="12192000" cy="6857985"/>
          </a:xfrm>
          <a:prstGeom prst="rect">
            <a:avLst/>
          </a:prstGeom>
          <a:noFill/>
          <a:ln>
            <a:noFill/>
          </a:ln>
        </p:spPr>
      </p:pic>
      <p:sp>
        <p:nvSpPr>
          <p:cNvPr id="65" name="Google Shape;65;p14"/>
          <p:cNvSpPr txBox="1">
            <a:spLocks noGrp="1"/>
          </p:cNvSpPr>
          <p:nvPr>
            <p:ph type="title"/>
          </p:nvPr>
        </p:nvSpPr>
        <p:spPr>
          <a:xfrm>
            <a:off x="960000" y="914133"/>
            <a:ext cx="5614800" cy="4541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5467" b="1">
                <a:solidFill>
                  <a:schemeClr val="lt1"/>
                </a:solidFill>
              </a:defRPr>
            </a:lvl1pPr>
            <a:lvl2pPr lvl="1">
              <a:spcBef>
                <a:spcPts val="0"/>
              </a:spcBef>
              <a:spcAft>
                <a:spcPts val="0"/>
              </a:spcAft>
              <a:buSzPts val="2800"/>
              <a:buNone/>
              <a:defRPr>
                <a:latin typeface="Anaheim"/>
                <a:ea typeface="Anaheim"/>
                <a:cs typeface="Anaheim"/>
                <a:sym typeface="Anaheim"/>
              </a:defRPr>
            </a:lvl2pPr>
            <a:lvl3pPr lvl="2">
              <a:spcBef>
                <a:spcPts val="0"/>
              </a:spcBef>
              <a:spcAft>
                <a:spcPts val="0"/>
              </a:spcAft>
              <a:buSzPts val="2800"/>
              <a:buNone/>
              <a:defRPr>
                <a:latin typeface="Anaheim"/>
                <a:ea typeface="Anaheim"/>
                <a:cs typeface="Anaheim"/>
                <a:sym typeface="Anaheim"/>
              </a:defRPr>
            </a:lvl3pPr>
            <a:lvl4pPr lvl="3">
              <a:spcBef>
                <a:spcPts val="0"/>
              </a:spcBef>
              <a:spcAft>
                <a:spcPts val="0"/>
              </a:spcAft>
              <a:buSzPts val="2800"/>
              <a:buNone/>
              <a:defRPr>
                <a:latin typeface="Anaheim"/>
                <a:ea typeface="Anaheim"/>
                <a:cs typeface="Anaheim"/>
                <a:sym typeface="Anaheim"/>
              </a:defRPr>
            </a:lvl4pPr>
            <a:lvl5pPr lvl="4">
              <a:spcBef>
                <a:spcPts val="0"/>
              </a:spcBef>
              <a:spcAft>
                <a:spcPts val="0"/>
              </a:spcAft>
              <a:buSzPts val="2800"/>
              <a:buNone/>
              <a:defRPr>
                <a:latin typeface="Anaheim"/>
                <a:ea typeface="Anaheim"/>
                <a:cs typeface="Anaheim"/>
                <a:sym typeface="Anaheim"/>
              </a:defRPr>
            </a:lvl5pPr>
            <a:lvl6pPr lvl="5">
              <a:spcBef>
                <a:spcPts val="0"/>
              </a:spcBef>
              <a:spcAft>
                <a:spcPts val="0"/>
              </a:spcAft>
              <a:buSzPts val="2800"/>
              <a:buNone/>
              <a:defRPr>
                <a:latin typeface="Anaheim"/>
                <a:ea typeface="Anaheim"/>
                <a:cs typeface="Anaheim"/>
                <a:sym typeface="Anaheim"/>
              </a:defRPr>
            </a:lvl6pPr>
            <a:lvl7pPr lvl="6">
              <a:spcBef>
                <a:spcPts val="0"/>
              </a:spcBef>
              <a:spcAft>
                <a:spcPts val="0"/>
              </a:spcAft>
              <a:buSzPts val="2800"/>
              <a:buNone/>
              <a:defRPr>
                <a:latin typeface="Anaheim"/>
                <a:ea typeface="Anaheim"/>
                <a:cs typeface="Anaheim"/>
                <a:sym typeface="Anaheim"/>
              </a:defRPr>
            </a:lvl7pPr>
            <a:lvl8pPr lvl="7">
              <a:spcBef>
                <a:spcPts val="0"/>
              </a:spcBef>
              <a:spcAft>
                <a:spcPts val="0"/>
              </a:spcAft>
              <a:buSzPts val="2800"/>
              <a:buNone/>
              <a:defRPr>
                <a:latin typeface="Anaheim"/>
                <a:ea typeface="Anaheim"/>
                <a:cs typeface="Anaheim"/>
                <a:sym typeface="Anaheim"/>
              </a:defRPr>
            </a:lvl8pPr>
            <a:lvl9pPr lvl="8">
              <a:spcBef>
                <a:spcPts val="0"/>
              </a:spcBef>
              <a:spcAft>
                <a:spcPts val="0"/>
              </a:spcAft>
              <a:buSzPts val="2800"/>
              <a:buNone/>
              <a:defRPr>
                <a:latin typeface="Anaheim"/>
                <a:ea typeface="Anaheim"/>
                <a:cs typeface="Anaheim"/>
                <a:sym typeface="Anaheim"/>
              </a:defRPr>
            </a:lvl9pPr>
          </a:lstStyle>
          <a:p>
            <a:r>
              <a:rPr lang="it-IT"/>
              <a:t>Fare clic per modificare lo stile del titolo dello schema</a:t>
            </a:r>
            <a:endParaRPr/>
          </a:p>
        </p:txBody>
      </p:sp>
    </p:spTree>
    <p:extLst>
      <p:ext uri="{BB962C8B-B14F-4D97-AF65-F5344CB8AC3E}">
        <p14:creationId xmlns:p14="http://schemas.microsoft.com/office/powerpoint/2010/main" val="3271378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6"/>
        <p:cNvGrpSpPr/>
        <p:nvPr/>
      </p:nvGrpSpPr>
      <p:grpSpPr>
        <a:xfrm>
          <a:off x="0" y="0"/>
          <a:ext cx="0" cy="0"/>
          <a:chOff x="0" y="0"/>
          <a:chExt cx="0" cy="0"/>
        </a:xfrm>
      </p:grpSpPr>
      <p:pic>
        <p:nvPicPr>
          <p:cNvPr id="67" name="Google Shape;67;p1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8" name="Google Shape;68;p15"/>
          <p:cNvSpPr txBox="1">
            <a:spLocks noGrp="1"/>
          </p:cNvSpPr>
          <p:nvPr>
            <p:ph type="subTitle" idx="1"/>
          </p:nvPr>
        </p:nvSpPr>
        <p:spPr>
          <a:xfrm>
            <a:off x="960000" y="1936767"/>
            <a:ext cx="5948800" cy="3794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Font typeface="Maven Pro"/>
              <a:buChar char="●"/>
              <a:defRPr sz="2133">
                <a:latin typeface="Oxygen"/>
                <a:ea typeface="Oxygen"/>
                <a:cs typeface="Oxygen"/>
                <a:sym typeface="Oxygen"/>
              </a:defRPr>
            </a:lvl1pPr>
            <a:lvl2pPr lvl="1">
              <a:spcBef>
                <a:spcPts val="2133"/>
              </a:spcBef>
              <a:spcAft>
                <a:spcPts val="0"/>
              </a:spcAft>
              <a:buClr>
                <a:srgbClr val="024427"/>
              </a:buClr>
              <a:buSzPts val="1400"/>
              <a:buFont typeface="Maven Pro"/>
              <a:buChar char="○"/>
              <a:defRPr/>
            </a:lvl2pPr>
            <a:lvl3pPr lvl="2">
              <a:spcBef>
                <a:spcPts val="2133"/>
              </a:spcBef>
              <a:spcAft>
                <a:spcPts val="0"/>
              </a:spcAft>
              <a:buClr>
                <a:srgbClr val="024427"/>
              </a:buClr>
              <a:buSzPts val="1400"/>
              <a:buFont typeface="Maven Pro"/>
              <a:buChar char="■"/>
              <a:defRPr/>
            </a:lvl3pPr>
            <a:lvl4pPr lvl="3">
              <a:spcBef>
                <a:spcPts val="2133"/>
              </a:spcBef>
              <a:spcAft>
                <a:spcPts val="0"/>
              </a:spcAft>
              <a:buClr>
                <a:srgbClr val="024427"/>
              </a:buClr>
              <a:buSzPts val="1400"/>
              <a:buFont typeface="Maven Pro"/>
              <a:buChar char="●"/>
              <a:defRPr/>
            </a:lvl4pPr>
            <a:lvl5pPr lvl="4">
              <a:spcBef>
                <a:spcPts val="2133"/>
              </a:spcBef>
              <a:spcAft>
                <a:spcPts val="0"/>
              </a:spcAft>
              <a:buClr>
                <a:srgbClr val="024427"/>
              </a:buClr>
              <a:buSzPts val="1400"/>
              <a:buFont typeface="Maven Pro"/>
              <a:buChar char="○"/>
              <a:defRPr/>
            </a:lvl5pPr>
            <a:lvl6pPr lvl="5">
              <a:spcBef>
                <a:spcPts val="2133"/>
              </a:spcBef>
              <a:spcAft>
                <a:spcPts val="0"/>
              </a:spcAft>
              <a:buClr>
                <a:srgbClr val="024427"/>
              </a:buClr>
              <a:buSzPts val="1400"/>
              <a:buFont typeface="Maven Pro"/>
              <a:buChar char="■"/>
              <a:defRPr/>
            </a:lvl6pPr>
            <a:lvl7pPr lvl="6">
              <a:spcBef>
                <a:spcPts val="2133"/>
              </a:spcBef>
              <a:spcAft>
                <a:spcPts val="0"/>
              </a:spcAft>
              <a:buClr>
                <a:srgbClr val="024427"/>
              </a:buClr>
              <a:buSzPts val="1400"/>
              <a:buFont typeface="Maven Pro"/>
              <a:buChar char="●"/>
              <a:defRPr/>
            </a:lvl7pPr>
            <a:lvl8pPr lvl="7">
              <a:spcBef>
                <a:spcPts val="2133"/>
              </a:spcBef>
              <a:spcAft>
                <a:spcPts val="0"/>
              </a:spcAft>
              <a:buClr>
                <a:srgbClr val="024427"/>
              </a:buClr>
              <a:buSzPts val="1400"/>
              <a:buFont typeface="Maven Pro"/>
              <a:buChar char="○"/>
              <a:defRPr/>
            </a:lvl8pPr>
            <a:lvl9pPr lvl="8">
              <a:spcBef>
                <a:spcPts val="2133"/>
              </a:spcBef>
              <a:spcAft>
                <a:spcPts val="2133"/>
              </a:spcAft>
              <a:buClr>
                <a:srgbClr val="024427"/>
              </a:buClr>
              <a:buSzPts val="1400"/>
              <a:buFont typeface="Maven Pro"/>
              <a:buChar char="■"/>
              <a:defRPr/>
            </a:lvl9pPr>
          </a:lstStyle>
          <a:p>
            <a:r>
              <a:rPr lang="it-IT"/>
              <a:t>Fare clic per modificare lo stile del sottotitolo dello schema</a:t>
            </a:r>
            <a:endParaRPr/>
          </a:p>
        </p:txBody>
      </p:sp>
      <p:sp>
        <p:nvSpPr>
          <p:cNvPr id="69" name="Google Shape;69;p1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it-IT"/>
              <a:t>Fare clic per modificare lo stile del titolo dello schema</a:t>
            </a:r>
            <a:endParaRPr/>
          </a:p>
        </p:txBody>
      </p:sp>
    </p:spTree>
    <p:extLst>
      <p:ext uri="{BB962C8B-B14F-4D97-AF65-F5344CB8AC3E}">
        <p14:creationId xmlns:p14="http://schemas.microsoft.com/office/powerpoint/2010/main" val="1775244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0"/>
        <p:cNvGrpSpPr/>
        <p:nvPr/>
      </p:nvGrpSpPr>
      <p:grpSpPr>
        <a:xfrm>
          <a:off x="0" y="0"/>
          <a:ext cx="0" cy="0"/>
          <a:chOff x="0" y="0"/>
          <a:chExt cx="0" cy="0"/>
        </a:xfrm>
      </p:grpSpPr>
      <p:pic>
        <p:nvPicPr>
          <p:cNvPr id="71" name="Google Shape;71;p16"/>
          <p:cNvPicPr preferRelativeResize="0"/>
          <p:nvPr/>
        </p:nvPicPr>
        <p:blipFill>
          <a:blip r:embed="rId2">
            <a:alphaModFix/>
          </a:blip>
          <a:stretch>
            <a:fillRect/>
          </a:stretch>
        </p:blipFill>
        <p:spPr>
          <a:xfrm>
            <a:off x="0" y="0"/>
            <a:ext cx="12192000" cy="6858007"/>
          </a:xfrm>
          <a:prstGeom prst="rect">
            <a:avLst/>
          </a:prstGeom>
          <a:noFill/>
          <a:ln>
            <a:noFill/>
          </a:ln>
        </p:spPr>
      </p:pic>
      <p:sp>
        <p:nvSpPr>
          <p:cNvPr id="72" name="Google Shape;72;p16"/>
          <p:cNvSpPr txBox="1">
            <a:spLocks noGrp="1"/>
          </p:cNvSpPr>
          <p:nvPr>
            <p:ph type="title"/>
          </p:nvPr>
        </p:nvSpPr>
        <p:spPr>
          <a:xfrm>
            <a:off x="3053367" y="4471300"/>
            <a:ext cx="60852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b="1"/>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it-IT"/>
              <a:t>Fare clic per modificare lo stile del titolo dello schema</a:t>
            </a:r>
            <a:endParaRPr/>
          </a:p>
        </p:txBody>
      </p:sp>
      <p:sp>
        <p:nvSpPr>
          <p:cNvPr id="73" name="Google Shape;73;p16"/>
          <p:cNvSpPr txBox="1">
            <a:spLocks noGrp="1"/>
          </p:cNvSpPr>
          <p:nvPr>
            <p:ph type="subTitle" idx="1"/>
          </p:nvPr>
        </p:nvSpPr>
        <p:spPr>
          <a:xfrm>
            <a:off x="1939600" y="2736633"/>
            <a:ext cx="8312800" cy="166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33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Tree>
    <p:extLst>
      <p:ext uri="{BB962C8B-B14F-4D97-AF65-F5344CB8AC3E}">
        <p14:creationId xmlns:p14="http://schemas.microsoft.com/office/powerpoint/2010/main" val="3495872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74"/>
        <p:cNvGrpSpPr/>
        <p:nvPr/>
      </p:nvGrpSpPr>
      <p:grpSpPr>
        <a:xfrm>
          <a:off x="0" y="0"/>
          <a:ext cx="0" cy="0"/>
          <a:chOff x="0" y="0"/>
          <a:chExt cx="0" cy="0"/>
        </a:xfrm>
      </p:grpSpPr>
      <p:pic>
        <p:nvPicPr>
          <p:cNvPr id="75" name="Google Shape;75;p17"/>
          <p:cNvPicPr preferRelativeResize="0"/>
          <p:nvPr/>
        </p:nvPicPr>
        <p:blipFill>
          <a:blip r:embed="rId2">
            <a:alphaModFix/>
          </a:blip>
          <a:stretch>
            <a:fillRect/>
          </a:stretch>
        </p:blipFill>
        <p:spPr>
          <a:xfrm>
            <a:off x="0" y="0"/>
            <a:ext cx="12192000" cy="6858000"/>
          </a:xfrm>
          <a:prstGeom prst="rect">
            <a:avLst/>
          </a:prstGeom>
          <a:noFill/>
          <a:ln>
            <a:noFill/>
          </a:ln>
        </p:spPr>
      </p:pic>
      <p:sp>
        <p:nvSpPr>
          <p:cNvPr id="76" name="Google Shape;76;p17"/>
          <p:cNvSpPr txBox="1">
            <a:spLocks noGrp="1"/>
          </p:cNvSpPr>
          <p:nvPr>
            <p:ph type="subTitle" idx="1"/>
          </p:nvPr>
        </p:nvSpPr>
        <p:spPr>
          <a:xfrm>
            <a:off x="1410600" y="4919467"/>
            <a:ext cx="3714400" cy="121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77" name="Google Shape;77;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it-IT"/>
              <a:t>Fare clic per modificare lo stile del titolo dello schema</a:t>
            </a:r>
            <a:endParaRPr/>
          </a:p>
        </p:txBody>
      </p:sp>
      <p:sp>
        <p:nvSpPr>
          <p:cNvPr id="78" name="Google Shape;78;p17"/>
          <p:cNvSpPr txBox="1">
            <a:spLocks noGrp="1"/>
          </p:cNvSpPr>
          <p:nvPr>
            <p:ph type="subTitle" idx="2"/>
          </p:nvPr>
        </p:nvSpPr>
        <p:spPr>
          <a:xfrm>
            <a:off x="7034467" y="4919467"/>
            <a:ext cx="3714400" cy="121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79" name="Google Shape;79;p17"/>
          <p:cNvSpPr txBox="1">
            <a:spLocks noGrp="1"/>
          </p:cNvSpPr>
          <p:nvPr>
            <p:ph type="subTitle" idx="3"/>
          </p:nvPr>
        </p:nvSpPr>
        <p:spPr>
          <a:xfrm>
            <a:off x="1410400" y="4171467"/>
            <a:ext cx="3714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667" b="1">
                <a:solidFill>
                  <a:schemeClr val="dk1"/>
                </a:solidFill>
                <a:latin typeface="Poiret One"/>
                <a:ea typeface="Poiret One"/>
                <a:cs typeface="Poiret One"/>
                <a:sym typeface="Poiret One"/>
              </a:defRPr>
            </a:lvl1pPr>
            <a:lvl2pPr lvl="1" algn="ctr" rtl="0">
              <a:lnSpc>
                <a:spcPct val="100000"/>
              </a:lnSpc>
              <a:spcBef>
                <a:spcPts val="2133"/>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400"/>
              <a:buFont typeface="Bebas Neue"/>
              <a:buNone/>
              <a:defRPr>
                <a:latin typeface="Bebas Neue"/>
                <a:ea typeface="Bebas Neue"/>
                <a:cs typeface="Bebas Neue"/>
                <a:sym typeface="Bebas Neue"/>
              </a:defRPr>
            </a:lvl9pPr>
          </a:lstStyle>
          <a:p>
            <a:r>
              <a:rPr lang="it-IT"/>
              <a:t>Fare clic per modificare lo stile del sottotitolo dello schema</a:t>
            </a:r>
            <a:endParaRPr/>
          </a:p>
        </p:txBody>
      </p:sp>
      <p:sp>
        <p:nvSpPr>
          <p:cNvPr id="80" name="Google Shape;80;p17"/>
          <p:cNvSpPr txBox="1">
            <a:spLocks noGrp="1"/>
          </p:cNvSpPr>
          <p:nvPr>
            <p:ph type="subTitle" idx="4"/>
          </p:nvPr>
        </p:nvSpPr>
        <p:spPr>
          <a:xfrm>
            <a:off x="7034467" y="4171467"/>
            <a:ext cx="3714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667" b="1">
                <a:solidFill>
                  <a:schemeClr val="dk1"/>
                </a:solidFill>
                <a:latin typeface="Poiret One"/>
                <a:ea typeface="Poiret One"/>
                <a:cs typeface="Poiret One"/>
                <a:sym typeface="Poiret One"/>
              </a:defRPr>
            </a:lvl1pPr>
            <a:lvl2pPr lvl="1" algn="ctr" rtl="0">
              <a:lnSpc>
                <a:spcPct val="100000"/>
              </a:lnSpc>
              <a:spcBef>
                <a:spcPts val="2133"/>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400"/>
              <a:buFont typeface="Bebas Neue"/>
              <a:buNone/>
              <a:defRPr>
                <a:latin typeface="Bebas Neue"/>
                <a:ea typeface="Bebas Neue"/>
                <a:cs typeface="Bebas Neue"/>
                <a:sym typeface="Bebas Neue"/>
              </a:defRPr>
            </a:lvl9pPr>
          </a:lstStyle>
          <a:p>
            <a:r>
              <a:rPr lang="it-IT"/>
              <a:t>Fare clic per modificare lo stile del sottotitolo dello schema</a:t>
            </a:r>
            <a:endParaRPr/>
          </a:p>
        </p:txBody>
      </p:sp>
    </p:spTree>
    <p:extLst>
      <p:ext uri="{BB962C8B-B14F-4D97-AF65-F5344CB8AC3E}">
        <p14:creationId xmlns:p14="http://schemas.microsoft.com/office/powerpoint/2010/main" val="2731484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1"/>
        <p:cNvGrpSpPr/>
        <p:nvPr/>
      </p:nvGrpSpPr>
      <p:grpSpPr>
        <a:xfrm>
          <a:off x="0" y="0"/>
          <a:ext cx="0" cy="0"/>
          <a:chOff x="0" y="0"/>
          <a:chExt cx="0" cy="0"/>
        </a:xfrm>
      </p:grpSpPr>
      <p:pic>
        <p:nvPicPr>
          <p:cNvPr id="82" name="Google Shape;82;p1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83" name="Google Shape;83;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it-IT"/>
              <a:t>Fare clic per modificare lo stile del titolo dello schema</a:t>
            </a:r>
            <a:endParaRPr/>
          </a:p>
        </p:txBody>
      </p:sp>
      <p:sp>
        <p:nvSpPr>
          <p:cNvPr id="84" name="Google Shape;84;p18"/>
          <p:cNvSpPr txBox="1">
            <a:spLocks noGrp="1"/>
          </p:cNvSpPr>
          <p:nvPr>
            <p:ph type="title" idx="2"/>
          </p:nvPr>
        </p:nvSpPr>
        <p:spPr>
          <a:xfrm>
            <a:off x="960000" y="393138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667" b="1"/>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85" name="Google Shape;85;p18"/>
          <p:cNvSpPr txBox="1">
            <a:spLocks noGrp="1"/>
          </p:cNvSpPr>
          <p:nvPr>
            <p:ph type="subTitle" idx="1"/>
          </p:nvPr>
        </p:nvSpPr>
        <p:spPr>
          <a:xfrm>
            <a:off x="960000" y="4420367"/>
            <a:ext cx="3115200" cy="124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86" name="Google Shape;86;p18"/>
          <p:cNvSpPr txBox="1">
            <a:spLocks noGrp="1"/>
          </p:cNvSpPr>
          <p:nvPr>
            <p:ph type="title" idx="3"/>
          </p:nvPr>
        </p:nvSpPr>
        <p:spPr>
          <a:xfrm>
            <a:off x="4538400" y="393138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667" b="1"/>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87" name="Google Shape;87;p18"/>
          <p:cNvSpPr txBox="1">
            <a:spLocks noGrp="1"/>
          </p:cNvSpPr>
          <p:nvPr>
            <p:ph type="subTitle" idx="4"/>
          </p:nvPr>
        </p:nvSpPr>
        <p:spPr>
          <a:xfrm>
            <a:off x="4538400" y="4420367"/>
            <a:ext cx="3115200" cy="124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88" name="Google Shape;88;p18"/>
          <p:cNvSpPr txBox="1">
            <a:spLocks noGrp="1"/>
          </p:cNvSpPr>
          <p:nvPr>
            <p:ph type="title" idx="5"/>
          </p:nvPr>
        </p:nvSpPr>
        <p:spPr>
          <a:xfrm>
            <a:off x="8116800" y="393138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667" b="1"/>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89" name="Google Shape;89;p18"/>
          <p:cNvSpPr txBox="1">
            <a:spLocks noGrp="1"/>
          </p:cNvSpPr>
          <p:nvPr>
            <p:ph type="subTitle" idx="6"/>
          </p:nvPr>
        </p:nvSpPr>
        <p:spPr>
          <a:xfrm>
            <a:off x="8116800" y="4420367"/>
            <a:ext cx="3115200" cy="124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Tree>
    <p:extLst>
      <p:ext uri="{BB962C8B-B14F-4D97-AF65-F5344CB8AC3E}">
        <p14:creationId xmlns:p14="http://schemas.microsoft.com/office/powerpoint/2010/main" val="2099777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90"/>
        <p:cNvGrpSpPr/>
        <p:nvPr/>
      </p:nvGrpSpPr>
      <p:grpSpPr>
        <a:xfrm>
          <a:off x="0" y="0"/>
          <a:ext cx="0" cy="0"/>
          <a:chOff x="0" y="0"/>
          <a:chExt cx="0" cy="0"/>
        </a:xfrm>
      </p:grpSpPr>
      <p:pic>
        <p:nvPicPr>
          <p:cNvPr id="91" name="Google Shape;91;p1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2" name="Google Shape;92;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it-IT"/>
              <a:t>Fare clic per modificare lo stile del titolo dello schema</a:t>
            </a:r>
            <a:endParaRPr/>
          </a:p>
        </p:txBody>
      </p:sp>
      <p:sp>
        <p:nvSpPr>
          <p:cNvPr id="93" name="Google Shape;93;p19"/>
          <p:cNvSpPr txBox="1">
            <a:spLocks noGrp="1"/>
          </p:cNvSpPr>
          <p:nvPr>
            <p:ph type="title" idx="2"/>
          </p:nvPr>
        </p:nvSpPr>
        <p:spPr>
          <a:xfrm>
            <a:off x="2415271" y="1972567"/>
            <a:ext cx="33068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667" b="1"/>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94" name="Google Shape;94;p19"/>
          <p:cNvSpPr txBox="1">
            <a:spLocks noGrp="1"/>
          </p:cNvSpPr>
          <p:nvPr>
            <p:ph type="subTitle" idx="1"/>
          </p:nvPr>
        </p:nvSpPr>
        <p:spPr>
          <a:xfrm>
            <a:off x="2415271" y="2469000"/>
            <a:ext cx="3306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95" name="Google Shape;95;p19"/>
          <p:cNvSpPr txBox="1">
            <a:spLocks noGrp="1"/>
          </p:cNvSpPr>
          <p:nvPr>
            <p:ph type="title" idx="3"/>
          </p:nvPr>
        </p:nvSpPr>
        <p:spPr>
          <a:xfrm>
            <a:off x="7666000" y="1972567"/>
            <a:ext cx="33068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667" b="1"/>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96" name="Google Shape;96;p19"/>
          <p:cNvSpPr txBox="1">
            <a:spLocks noGrp="1"/>
          </p:cNvSpPr>
          <p:nvPr>
            <p:ph type="subTitle" idx="4"/>
          </p:nvPr>
        </p:nvSpPr>
        <p:spPr>
          <a:xfrm>
            <a:off x="7666000" y="2469003"/>
            <a:ext cx="33068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97" name="Google Shape;97;p19"/>
          <p:cNvSpPr txBox="1">
            <a:spLocks noGrp="1"/>
          </p:cNvSpPr>
          <p:nvPr>
            <p:ph type="title" idx="5"/>
          </p:nvPr>
        </p:nvSpPr>
        <p:spPr>
          <a:xfrm>
            <a:off x="2415267" y="4122167"/>
            <a:ext cx="33068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667" b="1"/>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98" name="Google Shape;98;p19"/>
          <p:cNvSpPr txBox="1">
            <a:spLocks noGrp="1"/>
          </p:cNvSpPr>
          <p:nvPr>
            <p:ph type="subTitle" idx="6"/>
          </p:nvPr>
        </p:nvSpPr>
        <p:spPr>
          <a:xfrm>
            <a:off x="2415267" y="4618600"/>
            <a:ext cx="33068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99" name="Google Shape;99;p19"/>
          <p:cNvSpPr txBox="1">
            <a:spLocks noGrp="1"/>
          </p:cNvSpPr>
          <p:nvPr>
            <p:ph type="title" idx="7"/>
          </p:nvPr>
        </p:nvSpPr>
        <p:spPr>
          <a:xfrm>
            <a:off x="7666000" y="4122164"/>
            <a:ext cx="33068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667" b="1"/>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00" name="Google Shape;100;p19"/>
          <p:cNvSpPr txBox="1">
            <a:spLocks noGrp="1"/>
          </p:cNvSpPr>
          <p:nvPr>
            <p:ph type="subTitle" idx="8"/>
          </p:nvPr>
        </p:nvSpPr>
        <p:spPr>
          <a:xfrm>
            <a:off x="7666000" y="4618600"/>
            <a:ext cx="33068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Tree>
    <p:extLst>
      <p:ext uri="{BB962C8B-B14F-4D97-AF65-F5344CB8AC3E}">
        <p14:creationId xmlns:p14="http://schemas.microsoft.com/office/powerpoint/2010/main" val="26388217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01"/>
        <p:cNvGrpSpPr/>
        <p:nvPr/>
      </p:nvGrpSpPr>
      <p:grpSpPr>
        <a:xfrm>
          <a:off x="0" y="0"/>
          <a:ext cx="0" cy="0"/>
          <a:chOff x="0" y="0"/>
          <a:chExt cx="0" cy="0"/>
        </a:xfrm>
      </p:grpSpPr>
      <p:pic>
        <p:nvPicPr>
          <p:cNvPr id="102" name="Google Shape;102;p20"/>
          <p:cNvPicPr preferRelativeResize="0"/>
          <p:nvPr/>
        </p:nvPicPr>
        <p:blipFill rotWithShape="1">
          <a:blip r:embed="rId2">
            <a:alphaModFix/>
          </a:blip>
          <a:srcRect b="10"/>
          <a:stretch/>
        </p:blipFill>
        <p:spPr>
          <a:xfrm>
            <a:off x="1" y="0"/>
            <a:ext cx="12191999" cy="6858003"/>
          </a:xfrm>
          <a:prstGeom prst="rect">
            <a:avLst/>
          </a:prstGeom>
          <a:noFill/>
          <a:ln>
            <a:noFill/>
          </a:ln>
        </p:spPr>
      </p:pic>
      <p:sp>
        <p:nvSpPr>
          <p:cNvPr id="103" name="Google Shape;103;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it-IT"/>
              <a:t>Fare clic per modificare lo stile del titolo dello schema</a:t>
            </a:r>
            <a:endParaRPr/>
          </a:p>
        </p:txBody>
      </p:sp>
      <p:sp>
        <p:nvSpPr>
          <p:cNvPr id="104" name="Google Shape;104;p20"/>
          <p:cNvSpPr txBox="1">
            <a:spLocks noGrp="1"/>
          </p:cNvSpPr>
          <p:nvPr>
            <p:ph type="title" idx="2"/>
          </p:nvPr>
        </p:nvSpPr>
        <p:spPr>
          <a:xfrm>
            <a:off x="1051400" y="2508416"/>
            <a:ext cx="3074000" cy="55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667" b="1"/>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05" name="Google Shape;105;p20"/>
          <p:cNvSpPr txBox="1">
            <a:spLocks noGrp="1"/>
          </p:cNvSpPr>
          <p:nvPr>
            <p:ph type="subTitle" idx="1"/>
          </p:nvPr>
        </p:nvSpPr>
        <p:spPr>
          <a:xfrm>
            <a:off x="960017" y="2924233"/>
            <a:ext cx="32568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06" name="Google Shape;106;p20"/>
          <p:cNvSpPr txBox="1">
            <a:spLocks noGrp="1"/>
          </p:cNvSpPr>
          <p:nvPr>
            <p:ph type="title" idx="3"/>
          </p:nvPr>
        </p:nvSpPr>
        <p:spPr>
          <a:xfrm>
            <a:off x="4559000" y="2508416"/>
            <a:ext cx="3074000" cy="55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667" b="1"/>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07" name="Google Shape;107;p20"/>
          <p:cNvSpPr txBox="1">
            <a:spLocks noGrp="1"/>
          </p:cNvSpPr>
          <p:nvPr>
            <p:ph type="subTitle" idx="4"/>
          </p:nvPr>
        </p:nvSpPr>
        <p:spPr>
          <a:xfrm>
            <a:off x="4442616" y="2924233"/>
            <a:ext cx="33068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08" name="Google Shape;108;p20"/>
          <p:cNvSpPr txBox="1">
            <a:spLocks noGrp="1"/>
          </p:cNvSpPr>
          <p:nvPr>
            <p:ph type="title" idx="5"/>
          </p:nvPr>
        </p:nvSpPr>
        <p:spPr>
          <a:xfrm>
            <a:off x="1051400" y="4999449"/>
            <a:ext cx="3074000" cy="55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667" b="1"/>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09" name="Google Shape;109;p20"/>
          <p:cNvSpPr txBox="1">
            <a:spLocks noGrp="1"/>
          </p:cNvSpPr>
          <p:nvPr>
            <p:ph type="subTitle" idx="6"/>
          </p:nvPr>
        </p:nvSpPr>
        <p:spPr>
          <a:xfrm>
            <a:off x="960000" y="5415133"/>
            <a:ext cx="32568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10" name="Google Shape;110;p20"/>
          <p:cNvSpPr txBox="1">
            <a:spLocks noGrp="1"/>
          </p:cNvSpPr>
          <p:nvPr>
            <p:ph type="title" idx="7"/>
          </p:nvPr>
        </p:nvSpPr>
        <p:spPr>
          <a:xfrm>
            <a:off x="4559000" y="4999449"/>
            <a:ext cx="3074000" cy="55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667" b="1"/>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11" name="Google Shape;111;p20"/>
          <p:cNvSpPr txBox="1">
            <a:spLocks noGrp="1"/>
          </p:cNvSpPr>
          <p:nvPr>
            <p:ph type="subTitle" idx="8"/>
          </p:nvPr>
        </p:nvSpPr>
        <p:spPr>
          <a:xfrm>
            <a:off x="4442600" y="5415133"/>
            <a:ext cx="33068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12" name="Google Shape;112;p20"/>
          <p:cNvSpPr txBox="1">
            <a:spLocks noGrp="1"/>
          </p:cNvSpPr>
          <p:nvPr>
            <p:ph type="title" idx="9"/>
          </p:nvPr>
        </p:nvSpPr>
        <p:spPr>
          <a:xfrm>
            <a:off x="8066565" y="2508416"/>
            <a:ext cx="3074000" cy="55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667" b="1"/>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13" name="Google Shape;113;p20"/>
          <p:cNvSpPr txBox="1">
            <a:spLocks noGrp="1"/>
          </p:cNvSpPr>
          <p:nvPr>
            <p:ph type="subTitle" idx="13"/>
          </p:nvPr>
        </p:nvSpPr>
        <p:spPr>
          <a:xfrm>
            <a:off x="7975183" y="2924233"/>
            <a:ext cx="32568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14" name="Google Shape;114;p20"/>
          <p:cNvSpPr txBox="1">
            <a:spLocks noGrp="1"/>
          </p:cNvSpPr>
          <p:nvPr>
            <p:ph type="title" idx="14"/>
          </p:nvPr>
        </p:nvSpPr>
        <p:spPr>
          <a:xfrm>
            <a:off x="8066565" y="4999449"/>
            <a:ext cx="3074000" cy="55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667" b="1"/>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15" name="Google Shape;115;p20"/>
          <p:cNvSpPr txBox="1">
            <a:spLocks noGrp="1"/>
          </p:cNvSpPr>
          <p:nvPr>
            <p:ph type="subTitle" idx="15"/>
          </p:nvPr>
        </p:nvSpPr>
        <p:spPr>
          <a:xfrm>
            <a:off x="7975165" y="5415133"/>
            <a:ext cx="32568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Tree>
    <p:extLst>
      <p:ext uri="{BB962C8B-B14F-4D97-AF65-F5344CB8AC3E}">
        <p14:creationId xmlns:p14="http://schemas.microsoft.com/office/powerpoint/2010/main" val="21280820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e text 3">
  <p:cSld name="Title and the text 3">
    <p:spTree>
      <p:nvGrpSpPr>
        <p:cNvPr id="1" name="Shape 116"/>
        <p:cNvGrpSpPr/>
        <p:nvPr/>
      </p:nvGrpSpPr>
      <p:grpSpPr>
        <a:xfrm>
          <a:off x="0" y="0"/>
          <a:ext cx="0" cy="0"/>
          <a:chOff x="0" y="0"/>
          <a:chExt cx="0" cy="0"/>
        </a:xfrm>
      </p:grpSpPr>
      <p:pic>
        <p:nvPicPr>
          <p:cNvPr id="117" name="Google Shape;117;p2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18" name="Google Shape;118;p21"/>
          <p:cNvSpPr txBox="1">
            <a:spLocks noGrp="1"/>
          </p:cNvSpPr>
          <p:nvPr>
            <p:ph type="subTitle" idx="1"/>
          </p:nvPr>
        </p:nvSpPr>
        <p:spPr>
          <a:xfrm>
            <a:off x="2346400" y="2675667"/>
            <a:ext cx="3546400" cy="2625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Oxygen"/>
              <a:buNone/>
              <a:defRPr sz="2133">
                <a:latin typeface="Oxygen"/>
                <a:ea typeface="Oxygen"/>
                <a:cs typeface="Oxygen"/>
                <a:sym typeface="Oxygen"/>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it-IT"/>
              <a:t>Fare clic per modificare lo stile del sottotitolo dello schema</a:t>
            </a:r>
            <a:endParaRPr/>
          </a:p>
        </p:txBody>
      </p:sp>
      <p:sp>
        <p:nvSpPr>
          <p:cNvPr id="119" name="Google Shape;119;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it-IT"/>
              <a:t>Fare clic per modificare lo stile del titolo dello schema</a:t>
            </a:r>
            <a:endParaRPr/>
          </a:p>
        </p:txBody>
      </p:sp>
    </p:spTree>
    <p:extLst>
      <p:ext uri="{BB962C8B-B14F-4D97-AF65-F5344CB8AC3E}">
        <p14:creationId xmlns:p14="http://schemas.microsoft.com/office/powerpoint/2010/main" val="1122313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12192000" cy="6857979"/>
          </a:xfrm>
          <a:prstGeom prst="rect">
            <a:avLst/>
          </a:prstGeom>
          <a:noFill/>
          <a:ln>
            <a:noFill/>
          </a:ln>
        </p:spPr>
      </p:pic>
      <p:sp>
        <p:nvSpPr>
          <p:cNvPr id="14" name="Google Shape;14;p3"/>
          <p:cNvSpPr txBox="1">
            <a:spLocks noGrp="1"/>
          </p:cNvSpPr>
          <p:nvPr>
            <p:ph type="title"/>
          </p:nvPr>
        </p:nvSpPr>
        <p:spPr>
          <a:xfrm>
            <a:off x="6852009" y="3123500"/>
            <a:ext cx="4380000" cy="11224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6000" b="1"/>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it-IT"/>
              <a:t>Fare clic per modificare lo stile del titolo dello schema</a:t>
            </a:r>
            <a:endParaRPr/>
          </a:p>
        </p:txBody>
      </p:sp>
      <p:sp>
        <p:nvSpPr>
          <p:cNvPr id="15" name="Google Shape;15;p3"/>
          <p:cNvSpPr txBox="1">
            <a:spLocks noGrp="1"/>
          </p:cNvSpPr>
          <p:nvPr>
            <p:ph type="title" idx="2" hasCustomPrompt="1"/>
          </p:nvPr>
        </p:nvSpPr>
        <p:spPr>
          <a:xfrm>
            <a:off x="6851867" y="1474900"/>
            <a:ext cx="4380000" cy="168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9333" b="1"/>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 name="Google Shape;16;p3"/>
          <p:cNvSpPr txBox="1">
            <a:spLocks noGrp="1"/>
          </p:cNvSpPr>
          <p:nvPr>
            <p:ph type="subTitle" idx="1"/>
          </p:nvPr>
        </p:nvSpPr>
        <p:spPr>
          <a:xfrm>
            <a:off x="6852001" y="4431933"/>
            <a:ext cx="4380000" cy="95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21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Tree>
    <p:extLst>
      <p:ext uri="{BB962C8B-B14F-4D97-AF65-F5344CB8AC3E}">
        <p14:creationId xmlns:p14="http://schemas.microsoft.com/office/powerpoint/2010/main" val="29522850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20"/>
        <p:cNvGrpSpPr/>
        <p:nvPr/>
      </p:nvGrpSpPr>
      <p:grpSpPr>
        <a:xfrm>
          <a:off x="0" y="0"/>
          <a:ext cx="0" cy="0"/>
          <a:chOff x="0" y="0"/>
          <a:chExt cx="0" cy="0"/>
        </a:xfrm>
      </p:grpSpPr>
      <p:pic>
        <p:nvPicPr>
          <p:cNvPr id="121" name="Google Shape;121;p22"/>
          <p:cNvPicPr preferRelativeResize="0"/>
          <p:nvPr/>
        </p:nvPicPr>
        <p:blipFill>
          <a:blip r:embed="rId2">
            <a:alphaModFix/>
          </a:blip>
          <a:stretch>
            <a:fillRect/>
          </a:stretch>
        </p:blipFill>
        <p:spPr>
          <a:xfrm>
            <a:off x="-1" y="1"/>
            <a:ext cx="12192000" cy="6858017"/>
          </a:xfrm>
          <a:prstGeom prst="rect">
            <a:avLst/>
          </a:prstGeom>
          <a:noFill/>
          <a:ln>
            <a:noFill/>
          </a:ln>
        </p:spPr>
      </p:pic>
      <p:sp>
        <p:nvSpPr>
          <p:cNvPr id="122" name="Google Shape;122;p22"/>
          <p:cNvSpPr txBox="1">
            <a:spLocks noGrp="1"/>
          </p:cNvSpPr>
          <p:nvPr>
            <p:ph type="subTitle" idx="1"/>
          </p:nvPr>
        </p:nvSpPr>
        <p:spPr>
          <a:xfrm>
            <a:off x="5708833" y="2675667"/>
            <a:ext cx="3546400" cy="26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Oxygen"/>
              <a:buNone/>
              <a:defRPr sz="2133">
                <a:latin typeface="Oxygen"/>
                <a:ea typeface="Oxygen"/>
                <a:cs typeface="Oxygen"/>
                <a:sym typeface="Oxygen"/>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it-IT"/>
              <a:t>Fare clic per modificare lo stile del sottotitolo dello schema</a:t>
            </a:r>
            <a:endParaRPr/>
          </a:p>
        </p:txBody>
      </p:sp>
      <p:sp>
        <p:nvSpPr>
          <p:cNvPr id="123" name="Google Shape;123;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it-IT"/>
              <a:t>Fare clic per modificare lo stile del titolo dello schema</a:t>
            </a:r>
            <a:endParaRPr/>
          </a:p>
        </p:txBody>
      </p:sp>
    </p:spTree>
    <p:extLst>
      <p:ext uri="{BB962C8B-B14F-4D97-AF65-F5344CB8AC3E}">
        <p14:creationId xmlns:p14="http://schemas.microsoft.com/office/powerpoint/2010/main" val="32466647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4"/>
        <p:cNvGrpSpPr/>
        <p:nvPr/>
      </p:nvGrpSpPr>
      <p:grpSpPr>
        <a:xfrm>
          <a:off x="0" y="0"/>
          <a:ext cx="0" cy="0"/>
          <a:chOff x="0" y="0"/>
          <a:chExt cx="0" cy="0"/>
        </a:xfrm>
      </p:grpSpPr>
      <p:pic>
        <p:nvPicPr>
          <p:cNvPr id="125" name="Google Shape;125;p23"/>
          <p:cNvPicPr preferRelativeResize="0"/>
          <p:nvPr/>
        </p:nvPicPr>
        <p:blipFill>
          <a:blip r:embed="rId2">
            <a:alphaModFix/>
          </a:blip>
          <a:stretch>
            <a:fillRect/>
          </a:stretch>
        </p:blipFill>
        <p:spPr>
          <a:xfrm>
            <a:off x="0" y="1"/>
            <a:ext cx="12192000" cy="6858017"/>
          </a:xfrm>
          <a:prstGeom prst="rect">
            <a:avLst/>
          </a:prstGeom>
          <a:noFill/>
          <a:ln>
            <a:noFill/>
          </a:ln>
        </p:spPr>
      </p:pic>
      <p:sp>
        <p:nvSpPr>
          <p:cNvPr id="126" name="Google Shape;126;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it-IT"/>
              <a:t>Fare clic per modificare lo stile del titolo dello schema</a:t>
            </a:r>
            <a:endParaRPr/>
          </a:p>
        </p:txBody>
      </p:sp>
      <p:sp>
        <p:nvSpPr>
          <p:cNvPr id="127" name="Google Shape;127;p23"/>
          <p:cNvSpPr txBox="1">
            <a:spLocks noGrp="1"/>
          </p:cNvSpPr>
          <p:nvPr>
            <p:ph type="subTitle" idx="1"/>
          </p:nvPr>
        </p:nvSpPr>
        <p:spPr>
          <a:xfrm>
            <a:off x="2346400" y="2675667"/>
            <a:ext cx="3546400" cy="262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Oxygen"/>
              <a:buNone/>
              <a:defRPr sz="2133">
                <a:latin typeface="Oxygen"/>
                <a:ea typeface="Oxygen"/>
                <a:cs typeface="Oxygen"/>
                <a:sym typeface="Oxygen"/>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it-IT"/>
              <a:t>Fare clic per modificare lo stile del sottotitolo dello schema</a:t>
            </a:r>
            <a:endParaRPr/>
          </a:p>
        </p:txBody>
      </p:sp>
    </p:spTree>
    <p:extLst>
      <p:ext uri="{BB962C8B-B14F-4D97-AF65-F5344CB8AC3E}">
        <p14:creationId xmlns:p14="http://schemas.microsoft.com/office/powerpoint/2010/main" val="26370881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28"/>
        <p:cNvGrpSpPr/>
        <p:nvPr/>
      </p:nvGrpSpPr>
      <p:grpSpPr>
        <a:xfrm>
          <a:off x="0" y="0"/>
          <a:ext cx="0" cy="0"/>
          <a:chOff x="0" y="0"/>
          <a:chExt cx="0" cy="0"/>
        </a:xfrm>
      </p:grpSpPr>
      <p:pic>
        <p:nvPicPr>
          <p:cNvPr id="129" name="Google Shape;129;p24"/>
          <p:cNvPicPr preferRelativeResize="0"/>
          <p:nvPr/>
        </p:nvPicPr>
        <p:blipFill>
          <a:blip r:embed="rId2">
            <a:alphaModFix/>
          </a:blip>
          <a:stretch>
            <a:fillRect/>
          </a:stretch>
        </p:blipFill>
        <p:spPr>
          <a:xfrm>
            <a:off x="-6" y="0"/>
            <a:ext cx="12192007" cy="6858000"/>
          </a:xfrm>
          <a:prstGeom prst="rect">
            <a:avLst/>
          </a:prstGeom>
          <a:noFill/>
          <a:ln>
            <a:noFill/>
          </a:ln>
        </p:spPr>
      </p:pic>
      <p:sp>
        <p:nvSpPr>
          <p:cNvPr id="130" name="Google Shape;130;p2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it-IT"/>
              <a:t>Fare clic per modificare lo stile del titolo dello schema</a:t>
            </a:r>
            <a:endParaRPr/>
          </a:p>
        </p:txBody>
      </p:sp>
    </p:spTree>
    <p:extLst>
      <p:ext uri="{BB962C8B-B14F-4D97-AF65-F5344CB8AC3E}">
        <p14:creationId xmlns:p14="http://schemas.microsoft.com/office/powerpoint/2010/main" val="7933706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31"/>
        <p:cNvGrpSpPr/>
        <p:nvPr/>
      </p:nvGrpSpPr>
      <p:grpSpPr>
        <a:xfrm>
          <a:off x="0" y="0"/>
          <a:ext cx="0" cy="0"/>
          <a:chOff x="0" y="0"/>
          <a:chExt cx="0" cy="0"/>
        </a:xfrm>
      </p:grpSpPr>
      <p:pic>
        <p:nvPicPr>
          <p:cNvPr id="132" name="Google Shape;132;p2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33" name="Google Shape;133;p25"/>
          <p:cNvSpPr txBox="1">
            <a:spLocks noGrp="1"/>
          </p:cNvSpPr>
          <p:nvPr>
            <p:ph type="title" hasCustomPrompt="1"/>
          </p:nvPr>
        </p:nvSpPr>
        <p:spPr>
          <a:xfrm>
            <a:off x="1712000" y="720000"/>
            <a:ext cx="8768000" cy="11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82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34" name="Google Shape;134;p25"/>
          <p:cNvSpPr txBox="1">
            <a:spLocks noGrp="1"/>
          </p:cNvSpPr>
          <p:nvPr>
            <p:ph type="subTitle" idx="1"/>
          </p:nvPr>
        </p:nvSpPr>
        <p:spPr>
          <a:xfrm>
            <a:off x="1712000" y="1661367"/>
            <a:ext cx="8768000" cy="5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35" name="Google Shape;135;p25"/>
          <p:cNvSpPr txBox="1">
            <a:spLocks noGrp="1"/>
          </p:cNvSpPr>
          <p:nvPr>
            <p:ph type="title" idx="2" hasCustomPrompt="1"/>
          </p:nvPr>
        </p:nvSpPr>
        <p:spPr>
          <a:xfrm>
            <a:off x="1712000" y="2661517"/>
            <a:ext cx="8768000" cy="11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82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36" name="Google Shape;136;p25"/>
          <p:cNvSpPr txBox="1">
            <a:spLocks noGrp="1"/>
          </p:cNvSpPr>
          <p:nvPr>
            <p:ph type="subTitle" idx="3"/>
          </p:nvPr>
        </p:nvSpPr>
        <p:spPr>
          <a:xfrm>
            <a:off x="1712000" y="3602884"/>
            <a:ext cx="8768000" cy="5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37" name="Google Shape;137;p25"/>
          <p:cNvSpPr txBox="1">
            <a:spLocks noGrp="1"/>
          </p:cNvSpPr>
          <p:nvPr>
            <p:ph type="title" idx="4" hasCustomPrompt="1"/>
          </p:nvPr>
        </p:nvSpPr>
        <p:spPr>
          <a:xfrm>
            <a:off x="1712000" y="4603051"/>
            <a:ext cx="8768000" cy="11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82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38" name="Google Shape;138;p25"/>
          <p:cNvSpPr txBox="1">
            <a:spLocks noGrp="1"/>
          </p:cNvSpPr>
          <p:nvPr>
            <p:ph type="subTitle" idx="5"/>
          </p:nvPr>
        </p:nvSpPr>
        <p:spPr>
          <a:xfrm>
            <a:off x="1712000" y="5544417"/>
            <a:ext cx="8768000" cy="5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Tree>
    <p:extLst>
      <p:ext uri="{BB962C8B-B14F-4D97-AF65-F5344CB8AC3E}">
        <p14:creationId xmlns:p14="http://schemas.microsoft.com/office/powerpoint/2010/main" val="34691749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39"/>
        <p:cNvGrpSpPr/>
        <p:nvPr/>
      </p:nvGrpSpPr>
      <p:grpSpPr>
        <a:xfrm>
          <a:off x="0" y="0"/>
          <a:ext cx="0" cy="0"/>
          <a:chOff x="0" y="0"/>
          <a:chExt cx="0" cy="0"/>
        </a:xfrm>
      </p:grpSpPr>
      <p:pic>
        <p:nvPicPr>
          <p:cNvPr id="140" name="Google Shape;140;p26"/>
          <p:cNvPicPr preferRelativeResize="0"/>
          <p:nvPr/>
        </p:nvPicPr>
        <p:blipFill>
          <a:blip r:embed="rId2">
            <a:alphaModFix/>
          </a:blip>
          <a:stretch>
            <a:fillRect/>
          </a:stretch>
        </p:blipFill>
        <p:spPr>
          <a:xfrm>
            <a:off x="-9" y="1"/>
            <a:ext cx="12192000" cy="6857996"/>
          </a:xfrm>
          <a:prstGeom prst="rect">
            <a:avLst/>
          </a:prstGeom>
          <a:noFill/>
          <a:ln>
            <a:noFill/>
          </a:ln>
        </p:spPr>
      </p:pic>
      <p:sp>
        <p:nvSpPr>
          <p:cNvPr id="141" name="Google Shape;141;p26"/>
          <p:cNvSpPr txBox="1">
            <a:spLocks noGrp="1"/>
          </p:cNvSpPr>
          <p:nvPr>
            <p:ph type="title"/>
          </p:nvPr>
        </p:nvSpPr>
        <p:spPr>
          <a:xfrm>
            <a:off x="960143" y="3123500"/>
            <a:ext cx="43800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b="1"/>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it-IT"/>
              <a:t>Fare clic per modificare lo stile del titolo dello schema</a:t>
            </a:r>
            <a:endParaRPr/>
          </a:p>
        </p:txBody>
      </p:sp>
      <p:sp>
        <p:nvSpPr>
          <p:cNvPr id="142" name="Google Shape;142;p26"/>
          <p:cNvSpPr txBox="1">
            <a:spLocks noGrp="1"/>
          </p:cNvSpPr>
          <p:nvPr>
            <p:ph type="title" idx="2" hasCustomPrompt="1"/>
          </p:nvPr>
        </p:nvSpPr>
        <p:spPr>
          <a:xfrm>
            <a:off x="960000" y="1474900"/>
            <a:ext cx="4380000" cy="1686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9333" b="1"/>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43" name="Google Shape;143;p26"/>
          <p:cNvSpPr txBox="1">
            <a:spLocks noGrp="1"/>
          </p:cNvSpPr>
          <p:nvPr>
            <p:ph type="subTitle" idx="1"/>
          </p:nvPr>
        </p:nvSpPr>
        <p:spPr>
          <a:xfrm>
            <a:off x="960135" y="4431933"/>
            <a:ext cx="43800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1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Tree>
    <p:extLst>
      <p:ext uri="{BB962C8B-B14F-4D97-AF65-F5344CB8AC3E}">
        <p14:creationId xmlns:p14="http://schemas.microsoft.com/office/powerpoint/2010/main" val="41730467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44"/>
        <p:cNvGrpSpPr/>
        <p:nvPr/>
      </p:nvGrpSpPr>
      <p:grpSpPr>
        <a:xfrm>
          <a:off x="0" y="0"/>
          <a:ext cx="0" cy="0"/>
          <a:chOff x="0" y="0"/>
          <a:chExt cx="0" cy="0"/>
        </a:xfrm>
      </p:grpSpPr>
      <p:pic>
        <p:nvPicPr>
          <p:cNvPr id="145" name="Google Shape;145;p27"/>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6" name="Google Shape;146;p27"/>
          <p:cNvSpPr txBox="1">
            <a:spLocks noGrp="1"/>
          </p:cNvSpPr>
          <p:nvPr>
            <p:ph type="title"/>
          </p:nvPr>
        </p:nvSpPr>
        <p:spPr>
          <a:xfrm>
            <a:off x="3906000" y="3123500"/>
            <a:ext cx="43800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b="1"/>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it-IT"/>
              <a:t>Fare clic per modificare lo stile del titolo dello schema</a:t>
            </a:r>
            <a:endParaRPr/>
          </a:p>
        </p:txBody>
      </p:sp>
      <p:sp>
        <p:nvSpPr>
          <p:cNvPr id="147" name="Google Shape;147;p27"/>
          <p:cNvSpPr txBox="1">
            <a:spLocks noGrp="1"/>
          </p:cNvSpPr>
          <p:nvPr>
            <p:ph type="title" idx="2" hasCustomPrompt="1"/>
          </p:nvPr>
        </p:nvSpPr>
        <p:spPr>
          <a:xfrm>
            <a:off x="3906000" y="1474900"/>
            <a:ext cx="4380000" cy="168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9333" b="1"/>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48" name="Google Shape;148;p27"/>
          <p:cNvSpPr txBox="1">
            <a:spLocks noGrp="1"/>
          </p:cNvSpPr>
          <p:nvPr>
            <p:ph type="subTitle" idx="1"/>
          </p:nvPr>
        </p:nvSpPr>
        <p:spPr>
          <a:xfrm>
            <a:off x="3906000" y="4431933"/>
            <a:ext cx="4380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Tree>
    <p:extLst>
      <p:ext uri="{BB962C8B-B14F-4D97-AF65-F5344CB8AC3E}">
        <p14:creationId xmlns:p14="http://schemas.microsoft.com/office/powerpoint/2010/main" val="2652423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49"/>
        <p:cNvGrpSpPr/>
        <p:nvPr/>
      </p:nvGrpSpPr>
      <p:grpSpPr>
        <a:xfrm>
          <a:off x="0" y="0"/>
          <a:ext cx="0" cy="0"/>
          <a:chOff x="0" y="0"/>
          <a:chExt cx="0" cy="0"/>
        </a:xfrm>
      </p:grpSpPr>
      <p:pic>
        <p:nvPicPr>
          <p:cNvPr id="150" name="Google Shape;150;p28"/>
          <p:cNvPicPr preferRelativeResize="0"/>
          <p:nvPr/>
        </p:nvPicPr>
        <p:blipFill>
          <a:blip r:embed="rId2">
            <a:alphaModFix/>
          </a:blip>
          <a:stretch>
            <a:fillRect/>
          </a:stretch>
        </p:blipFill>
        <p:spPr>
          <a:xfrm>
            <a:off x="0" y="5"/>
            <a:ext cx="12192000" cy="6857985"/>
          </a:xfrm>
          <a:prstGeom prst="rect">
            <a:avLst/>
          </a:prstGeom>
          <a:noFill/>
          <a:ln>
            <a:noFill/>
          </a:ln>
        </p:spPr>
      </p:pic>
      <p:sp>
        <p:nvSpPr>
          <p:cNvPr id="151" name="Google Shape;151;p28"/>
          <p:cNvSpPr txBox="1">
            <a:spLocks noGrp="1"/>
          </p:cNvSpPr>
          <p:nvPr>
            <p:ph type="ctrTitle"/>
          </p:nvPr>
        </p:nvSpPr>
        <p:spPr>
          <a:xfrm>
            <a:off x="5462367" y="720133"/>
            <a:ext cx="5767600" cy="1312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933" b="1"/>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it-IT"/>
              <a:t>Fare clic per modificare lo stile del titolo dello schema</a:t>
            </a:r>
            <a:endParaRPr/>
          </a:p>
        </p:txBody>
      </p:sp>
      <p:sp>
        <p:nvSpPr>
          <p:cNvPr id="152" name="Google Shape;152;p28"/>
          <p:cNvSpPr txBox="1">
            <a:spLocks noGrp="1"/>
          </p:cNvSpPr>
          <p:nvPr>
            <p:ph type="subTitle" idx="1"/>
          </p:nvPr>
        </p:nvSpPr>
        <p:spPr>
          <a:xfrm>
            <a:off x="5462367" y="2032133"/>
            <a:ext cx="57676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33">
                <a:latin typeface="Oxygen"/>
                <a:ea typeface="Oxygen"/>
                <a:cs typeface="Oxygen"/>
                <a:sym typeface="Oxygen"/>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it-IT"/>
              <a:t>Fare clic per modificare lo stile del sottotitolo dello schema</a:t>
            </a:r>
            <a:endParaRPr/>
          </a:p>
        </p:txBody>
      </p:sp>
      <p:sp>
        <p:nvSpPr>
          <p:cNvPr id="153" name="Google Shape;153;p28"/>
          <p:cNvSpPr txBox="1"/>
          <p:nvPr/>
        </p:nvSpPr>
        <p:spPr>
          <a:xfrm>
            <a:off x="5878767" y="4183467"/>
            <a:ext cx="4934800" cy="1286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867">
                <a:solidFill>
                  <a:schemeClr val="lt2"/>
                </a:solidFill>
                <a:latin typeface="Oxygen"/>
                <a:ea typeface="Oxygen"/>
                <a:cs typeface="Oxygen"/>
                <a:sym typeface="Oxygen"/>
              </a:rPr>
              <a:t>CREDITS: This presentation template was created by </a:t>
            </a:r>
            <a:r>
              <a:rPr lang="en" sz="1867" u="sng">
                <a:solidFill>
                  <a:schemeClr val="lt2"/>
                </a:solidFill>
                <a:latin typeface="Oxygen"/>
                <a:ea typeface="Oxygen"/>
                <a:cs typeface="Oxygen"/>
                <a:sym typeface="Oxygen"/>
                <a:hlinkClick r:id="rId3">
                  <a:extLst>
                    <a:ext uri="{A12FA001-AC4F-418D-AE19-62706E023703}">
                      <ahyp:hlinkClr xmlns:ahyp="http://schemas.microsoft.com/office/drawing/2018/hyperlinkcolor" val="tx"/>
                    </a:ext>
                  </a:extLst>
                </a:hlinkClick>
              </a:rPr>
              <a:t>Slidesgo</a:t>
            </a:r>
            <a:r>
              <a:rPr lang="en" sz="1867">
                <a:solidFill>
                  <a:schemeClr val="lt2"/>
                </a:solidFill>
                <a:latin typeface="Oxygen"/>
                <a:ea typeface="Oxygen"/>
                <a:cs typeface="Oxygen"/>
                <a:sym typeface="Oxygen"/>
              </a:rPr>
              <a:t>, including icons by </a:t>
            </a:r>
            <a:r>
              <a:rPr lang="en" sz="1867" u="sng">
                <a:solidFill>
                  <a:schemeClr val="lt2"/>
                </a:solidFill>
                <a:latin typeface="Oxygen"/>
                <a:ea typeface="Oxygen"/>
                <a:cs typeface="Oxygen"/>
                <a:sym typeface="Oxygen"/>
                <a:hlinkClick r:id="rId4">
                  <a:extLst>
                    <a:ext uri="{A12FA001-AC4F-418D-AE19-62706E023703}">
                      <ahyp:hlinkClr xmlns:ahyp="http://schemas.microsoft.com/office/drawing/2018/hyperlinkcolor" val="tx"/>
                    </a:ext>
                  </a:extLst>
                </a:hlinkClick>
              </a:rPr>
              <a:t>Flaticon</a:t>
            </a:r>
            <a:r>
              <a:rPr lang="en" sz="1867">
                <a:solidFill>
                  <a:schemeClr val="lt2"/>
                </a:solidFill>
                <a:latin typeface="Oxygen"/>
                <a:ea typeface="Oxygen"/>
                <a:cs typeface="Oxygen"/>
                <a:sym typeface="Oxygen"/>
              </a:rPr>
              <a:t>, infographics &amp; images by</a:t>
            </a:r>
            <a:r>
              <a:rPr lang="en" sz="1867">
                <a:solidFill>
                  <a:schemeClr val="lt2"/>
                </a:solidFill>
                <a:uFill>
                  <a:noFill/>
                </a:uFill>
                <a:latin typeface="Oxygen"/>
                <a:ea typeface="Oxygen"/>
                <a:cs typeface="Oxygen"/>
                <a:sym typeface="Oxygen"/>
                <a:hlinkClick r:id="rId5">
                  <a:extLst>
                    <a:ext uri="{A12FA001-AC4F-418D-AE19-62706E023703}">
                      <ahyp:hlinkClr xmlns:ahyp="http://schemas.microsoft.com/office/drawing/2018/hyperlinkcolor" val="tx"/>
                    </a:ext>
                  </a:extLst>
                </a:hlinkClick>
              </a:rPr>
              <a:t> </a:t>
            </a:r>
            <a:r>
              <a:rPr lang="en" sz="1867" u="sng">
                <a:solidFill>
                  <a:schemeClr val="lt2"/>
                </a:solidFill>
                <a:latin typeface="Oxygen"/>
                <a:ea typeface="Oxygen"/>
                <a:cs typeface="Oxygen"/>
                <a:sym typeface="Oxygen"/>
                <a:hlinkClick r:id="rId5">
                  <a:extLst>
                    <a:ext uri="{A12FA001-AC4F-418D-AE19-62706E023703}">
                      <ahyp:hlinkClr xmlns:ahyp="http://schemas.microsoft.com/office/drawing/2018/hyperlinkcolor" val="tx"/>
                    </a:ext>
                  </a:extLst>
                </a:hlinkClick>
              </a:rPr>
              <a:t>Freepik</a:t>
            </a:r>
            <a:r>
              <a:rPr lang="en" sz="1867">
                <a:solidFill>
                  <a:schemeClr val="lt2"/>
                </a:solidFill>
                <a:latin typeface="Oxygen"/>
                <a:ea typeface="Oxygen"/>
                <a:cs typeface="Oxygen"/>
                <a:sym typeface="Oxygen"/>
              </a:rPr>
              <a:t>.</a:t>
            </a:r>
            <a:endParaRPr sz="1867">
              <a:solidFill>
                <a:schemeClr val="lt2"/>
              </a:solidFill>
              <a:latin typeface="Oxygen"/>
              <a:ea typeface="Oxygen"/>
              <a:cs typeface="Oxygen"/>
              <a:sym typeface="Oxygen"/>
            </a:endParaRPr>
          </a:p>
        </p:txBody>
      </p:sp>
    </p:spTree>
    <p:extLst>
      <p:ext uri="{BB962C8B-B14F-4D97-AF65-F5344CB8AC3E}">
        <p14:creationId xmlns:p14="http://schemas.microsoft.com/office/powerpoint/2010/main" val="3403272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54"/>
        <p:cNvGrpSpPr/>
        <p:nvPr/>
      </p:nvGrpSpPr>
      <p:grpSpPr>
        <a:xfrm>
          <a:off x="0" y="0"/>
          <a:ext cx="0" cy="0"/>
          <a:chOff x="0" y="0"/>
          <a:chExt cx="0" cy="0"/>
        </a:xfrm>
      </p:grpSpPr>
    </p:spTree>
    <p:extLst>
      <p:ext uri="{BB962C8B-B14F-4D97-AF65-F5344CB8AC3E}">
        <p14:creationId xmlns:p14="http://schemas.microsoft.com/office/powerpoint/2010/main" val="38357363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55"/>
        <p:cNvGrpSpPr/>
        <p:nvPr/>
      </p:nvGrpSpPr>
      <p:grpSpPr>
        <a:xfrm>
          <a:off x="0" y="0"/>
          <a:ext cx="0" cy="0"/>
          <a:chOff x="0" y="0"/>
          <a:chExt cx="0" cy="0"/>
        </a:xfrm>
      </p:grpSpPr>
      <p:pic>
        <p:nvPicPr>
          <p:cNvPr id="156" name="Google Shape;156;p30"/>
          <p:cNvPicPr preferRelativeResize="0"/>
          <p:nvPr/>
        </p:nvPicPr>
        <p:blipFill>
          <a:blip r:embed="rId2">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6048759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57"/>
        <p:cNvGrpSpPr/>
        <p:nvPr/>
      </p:nvGrpSpPr>
      <p:grpSpPr>
        <a:xfrm>
          <a:off x="0" y="0"/>
          <a:ext cx="0" cy="0"/>
          <a:chOff x="0" y="0"/>
          <a:chExt cx="0" cy="0"/>
        </a:xfrm>
      </p:grpSpPr>
      <p:pic>
        <p:nvPicPr>
          <p:cNvPr id="158" name="Google Shape;158;p31"/>
          <p:cNvPicPr preferRelativeResize="0"/>
          <p:nvPr/>
        </p:nvPicPr>
        <p:blipFill>
          <a:blip r:embed="rId2">
            <a:alphaModFix/>
          </a:blip>
          <a:stretch>
            <a:fillRect/>
          </a:stretch>
        </p:blipFill>
        <p:spPr>
          <a:xfrm>
            <a:off x="0" y="1"/>
            <a:ext cx="12192000" cy="6858017"/>
          </a:xfrm>
          <a:prstGeom prst="rect">
            <a:avLst/>
          </a:prstGeom>
          <a:noFill/>
          <a:ln>
            <a:noFill/>
          </a:ln>
        </p:spPr>
      </p:pic>
    </p:spTree>
    <p:extLst>
      <p:ext uri="{BB962C8B-B14F-4D97-AF65-F5344CB8AC3E}">
        <p14:creationId xmlns:p14="http://schemas.microsoft.com/office/powerpoint/2010/main" val="2835265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9" name="Google Shape;19;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it-IT"/>
              <a:t>Fare clic per modificare lo stile del titolo dello schema</a:t>
            </a:r>
            <a:endParaRPr/>
          </a:p>
        </p:txBody>
      </p:sp>
      <p:sp>
        <p:nvSpPr>
          <p:cNvPr id="20" name="Google Shape;20;p4"/>
          <p:cNvSpPr txBox="1">
            <a:spLocks noGrp="1"/>
          </p:cNvSpPr>
          <p:nvPr>
            <p:ph type="body" idx="1"/>
          </p:nvPr>
        </p:nvSpPr>
        <p:spPr>
          <a:xfrm>
            <a:off x="960000" y="1536633"/>
            <a:ext cx="10272000" cy="45552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SzPts val="1400"/>
              <a:buFont typeface="Oxygen"/>
              <a:buChar char="●"/>
              <a:defRPr sz="1867">
                <a:latin typeface="Oxygen"/>
                <a:ea typeface="Oxygen"/>
                <a:cs typeface="Oxygen"/>
                <a:sym typeface="Oxygen"/>
              </a:defRPr>
            </a:lvl1pPr>
            <a:lvl2pPr marL="1219170" lvl="1" indent="-423323" rtl="0">
              <a:lnSpc>
                <a:spcPct val="115000"/>
              </a:lnSpc>
              <a:spcBef>
                <a:spcPts val="2133"/>
              </a:spcBef>
              <a:spcAft>
                <a:spcPts val="0"/>
              </a:spcAft>
              <a:buSzPts val="1400"/>
              <a:buFont typeface="Oxygen"/>
              <a:buChar char="○"/>
              <a:defRPr>
                <a:latin typeface="Oxygen"/>
                <a:ea typeface="Oxygen"/>
                <a:cs typeface="Oxygen"/>
                <a:sym typeface="Oxygen"/>
              </a:defRPr>
            </a:lvl2pPr>
            <a:lvl3pPr marL="1828754" lvl="2" indent="-423323" rtl="0">
              <a:lnSpc>
                <a:spcPct val="115000"/>
              </a:lnSpc>
              <a:spcBef>
                <a:spcPts val="2133"/>
              </a:spcBef>
              <a:spcAft>
                <a:spcPts val="0"/>
              </a:spcAft>
              <a:buSzPts val="1400"/>
              <a:buFont typeface="Oxygen"/>
              <a:buChar char="■"/>
              <a:defRPr>
                <a:latin typeface="Oxygen"/>
                <a:ea typeface="Oxygen"/>
                <a:cs typeface="Oxygen"/>
                <a:sym typeface="Oxygen"/>
              </a:defRPr>
            </a:lvl3pPr>
            <a:lvl4pPr marL="2438339" lvl="3" indent="-423323" rtl="0">
              <a:lnSpc>
                <a:spcPct val="115000"/>
              </a:lnSpc>
              <a:spcBef>
                <a:spcPts val="2133"/>
              </a:spcBef>
              <a:spcAft>
                <a:spcPts val="0"/>
              </a:spcAft>
              <a:buSzPts val="1400"/>
              <a:buFont typeface="Oxygen"/>
              <a:buChar char="●"/>
              <a:defRPr>
                <a:latin typeface="Oxygen"/>
                <a:ea typeface="Oxygen"/>
                <a:cs typeface="Oxygen"/>
                <a:sym typeface="Oxygen"/>
              </a:defRPr>
            </a:lvl4pPr>
            <a:lvl5pPr marL="3047924" lvl="4" indent="-423323" rtl="0">
              <a:lnSpc>
                <a:spcPct val="115000"/>
              </a:lnSpc>
              <a:spcBef>
                <a:spcPts val="2133"/>
              </a:spcBef>
              <a:spcAft>
                <a:spcPts val="0"/>
              </a:spcAft>
              <a:buSzPts val="1400"/>
              <a:buFont typeface="Oxygen"/>
              <a:buChar char="○"/>
              <a:defRPr>
                <a:latin typeface="Oxygen"/>
                <a:ea typeface="Oxygen"/>
                <a:cs typeface="Oxygen"/>
                <a:sym typeface="Oxygen"/>
              </a:defRPr>
            </a:lvl5pPr>
            <a:lvl6pPr marL="3657509" lvl="5" indent="-423323" rtl="0">
              <a:lnSpc>
                <a:spcPct val="115000"/>
              </a:lnSpc>
              <a:spcBef>
                <a:spcPts val="2133"/>
              </a:spcBef>
              <a:spcAft>
                <a:spcPts val="0"/>
              </a:spcAft>
              <a:buSzPts val="1400"/>
              <a:buFont typeface="Oxygen"/>
              <a:buChar char="■"/>
              <a:defRPr>
                <a:latin typeface="Oxygen"/>
                <a:ea typeface="Oxygen"/>
                <a:cs typeface="Oxygen"/>
                <a:sym typeface="Oxygen"/>
              </a:defRPr>
            </a:lvl6pPr>
            <a:lvl7pPr marL="4267093" lvl="6" indent="-423323" rtl="0">
              <a:lnSpc>
                <a:spcPct val="115000"/>
              </a:lnSpc>
              <a:spcBef>
                <a:spcPts val="2133"/>
              </a:spcBef>
              <a:spcAft>
                <a:spcPts val="0"/>
              </a:spcAft>
              <a:buSzPts val="1400"/>
              <a:buFont typeface="Oxygen"/>
              <a:buChar char="●"/>
              <a:defRPr>
                <a:latin typeface="Oxygen"/>
                <a:ea typeface="Oxygen"/>
                <a:cs typeface="Oxygen"/>
                <a:sym typeface="Oxygen"/>
              </a:defRPr>
            </a:lvl7pPr>
            <a:lvl8pPr marL="4876678" lvl="7" indent="-423323" rtl="0">
              <a:lnSpc>
                <a:spcPct val="115000"/>
              </a:lnSpc>
              <a:spcBef>
                <a:spcPts val="2133"/>
              </a:spcBef>
              <a:spcAft>
                <a:spcPts val="0"/>
              </a:spcAft>
              <a:buSzPts val="1400"/>
              <a:buFont typeface="Oxygen"/>
              <a:buChar char="○"/>
              <a:defRPr>
                <a:latin typeface="Oxygen"/>
                <a:ea typeface="Oxygen"/>
                <a:cs typeface="Oxygen"/>
                <a:sym typeface="Oxygen"/>
              </a:defRPr>
            </a:lvl8pPr>
            <a:lvl9pPr marL="5486263" lvl="8" indent="-423323" rtl="0">
              <a:lnSpc>
                <a:spcPct val="115000"/>
              </a:lnSpc>
              <a:spcBef>
                <a:spcPts val="2133"/>
              </a:spcBef>
              <a:spcAft>
                <a:spcPts val="2133"/>
              </a:spcAft>
              <a:buSzPts val="1400"/>
              <a:buFont typeface="Oxygen"/>
              <a:buChar char="■"/>
              <a:defRPr>
                <a:latin typeface="Oxygen"/>
                <a:ea typeface="Oxygen"/>
                <a:cs typeface="Oxygen"/>
                <a:sym typeface="Oxygen"/>
              </a:defRPr>
            </a:lvl9pPr>
          </a:lstStyle>
          <a:p>
            <a:pPr lvl="0"/>
            <a:r>
              <a:rPr lang="it-IT"/>
              <a:t>Fare clic per modificare gli stili del testo dello schema</a:t>
            </a:r>
          </a:p>
        </p:txBody>
      </p:sp>
    </p:spTree>
    <p:extLst>
      <p:ext uri="{BB962C8B-B14F-4D97-AF65-F5344CB8AC3E}">
        <p14:creationId xmlns:p14="http://schemas.microsoft.com/office/powerpoint/2010/main" val="270524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3" name="Google Shape;23;p5"/>
          <p:cNvSpPr txBox="1">
            <a:spLocks noGrp="1"/>
          </p:cNvSpPr>
          <p:nvPr>
            <p:ph type="subTitle" idx="1"/>
          </p:nvPr>
        </p:nvSpPr>
        <p:spPr>
          <a:xfrm>
            <a:off x="938400" y="3321800"/>
            <a:ext cx="4658800" cy="951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Bebas Neue"/>
              <a:buNone/>
              <a:defRPr sz="2667" b="1">
                <a:solidFill>
                  <a:schemeClr val="dk1"/>
                </a:solidFill>
                <a:latin typeface="Poiret One"/>
                <a:ea typeface="Poiret One"/>
                <a:cs typeface="Poiret One"/>
                <a:sym typeface="Poiret One"/>
              </a:defRPr>
            </a:lvl1pPr>
            <a:lvl2pPr lvl="1" algn="ctr">
              <a:lnSpc>
                <a:spcPct val="100000"/>
              </a:lnSpc>
              <a:spcBef>
                <a:spcPts val="2133"/>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2133"/>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2133"/>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2133"/>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2133"/>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2133"/>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2133"/>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2133"/>
              </a:spcBef>
              <a:spcAft>
                <a:spcPts val="2133"/>
              </a:spcAft>
              <a:buSzPts val="1400"/>
              <a:buFont typeface="Bebas Neue"/>
              <a:buNone/>
              <a:defRPr>
                <a:latin typeface="Bebas Neue"/>
                <a:ea typeface="Bebas Neue"/>
                <a:cs typeface="Bebas Neue"/>
                <a:sym typeface="Bebas Neue"/>
              </a:defRPr>
            </a:lvl9pPr>
          </a:lstStyle>
          <a:p>
            <a:r>
              <a:rPr lang="it-IT"/>
              <a:t>Fare clic per modificare lo stile del sottotitolo dello schema</a:t>
            </a:r>
            <a:endParaRPr/>
          </a:p>
        </p:txBody>
      </p:sp>
      <p:sp>
        <p:nvSpPr>
          <p:cNvPr id="24" name="Google Shape;24;p5"/>
          <p:cNvSpPr txBox="1">
            <a:spLocks noGrp="1"/>
          </p:cNvSpPr>
          <p:nvPr>
            <p:ph type="subTitle" idx="2"/>
          </p:nvPr>
        </p:nvSpPr>
        <p:spPr>
          <a:xfrm>
            <a:off x="6551467" y="3321800"/>
            <a:ext cx="46804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667" b="1">
                <a:solidFill>
                  <a:schemeClr val="dk1"/>
                </a:solidFill>
                <a:latin typeface="Poiret One"/>
                <a:ea typeface="Poiret One"/>
                <a:cs typeface="Poiret One"/>
                <a:sym typeface="Poiret One"/>
              </a:defRPr>
            </a:lvl1pPr>
            <a:lvl2pPr lvl="1" algn="ctr" rtl="0">
              <a:lnSpc>
                <a:spcPct val="100000"/>
              </a:lnSpc>
              <a:spcBef>
                <a:spcPts val="2133"/>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400"/>
              <a:buFont typeface="Bebas Neue"/>
              <a:buNone/>
              <a:defRPr>
                <a:latin typeface="Bebas Neue"/>
                <a:ea typeface="Bebas Neue"/>
                <a:cs typeface="Bebas Neue"/>
                <a:sym typeface="Bebas Neue"/>
              </a:defRPr>
            </a:lvl9pPr>
          </a:lstStyle>
          <a:p>
            <a:r>
              <a:rPr lang="it-IT"/>
              <a:t>Fare clic per modificare lo stile del sottotitolo dello schema</a:t>
            </a:r>
            <a:endParaRPr/>
          </a:p>
        </p:txBody>
      </p:sp>
      <p:sp>
        <p:nvSpPr>
          <p:cNvPr id="25" name="Google Shape;25;p5"/>
          <p:cNvSpPr txBox="1">
            <a:spLocks noGrp="1"/>
          </p:cNvSpPr>
          <p:nvPr>
            <p:ph type="subTitle" idx="3"/>
          </p:nvPr>
        </p:nvSpPr>
        <p:spPr>
          <a:xfrm>
            <a:off x="938400" y="4001567"/>
            <a:ext cx="4658800" cy="124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26" name="Google Shape;26;p5"/>
          <p:cNvSpPr txBox="1">
            <a:spLocks noGrp="1"/>
          </p:cNvSpPr>
          <p:nvPr>
            <p:ph type="subTitle" idx="4"/>
          </p:nvPr>
        </p:nvSpPr>
        <p:spPr>
          <a:xfrm>
            <a:off x="6551467" y="4001567"/>
            <a:ext cx="4680400" cy="124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27" name="Google Shape;27;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2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it-IT"/>
              <a:t>Fare clic per modificare lo stile del titolo dello schema</a:t>
            </a:r>
            <a:endParaRPr/>
          </a:p>
        </p:txBody>
      </p:sp>
    </p:spTree>
    <p:extLst>
      <p:ext uri="{BB962C8B-B14F-4D97-AF65-F5344CB8AC3E}">
        <p14:creationId xmlns:p14="http://schemas.microsoft.com/office/powerpoint/2010/main" val="841536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userDrawn="1">
  <p:cSld name="TITLE AND ONE THING">
    <p:bg>
      <p:bgPr>
        <a:solidFill>
          <a:schemeClr val="lt1"/>
        </a:solidFill>
        <a:effectLst/>
      </p:bgPr>
    </p:bg>
    <p:spTree>
      <p:nvGrpSpPr>
        <p:cNvPr id="1" name="Shape 28"/>
        <p:cNvGrpSpPr/>
        <p:nvPr/>
      </p:nvGrpSpPr>
      <p:grpSpPr>
        <a:xfrm>
          <a:off x="0" y="0"/>
          <a:ext cx="0" cy="0"/>
          <a:chOff x="0" y="0"/>
          <a:chExt cx="0" cy="0"/>
        </a:xfrm>
      </p:grpSpPr>
      <p:cxnSp>
        <p:nvCxnSpPr>
          <p:cNvPr id="5" name="Google Shape;54;p8">
            <a:extLst>
              <a:ext uri="{FF2B5EF4-FFF2-40B4-BE49-F238E27FC236}">
                <a16:creationId xmlns:a16="http://schemas.microsoft.com/office/drawing/2014/main" id="{265625E5-2D49-4E63-1E91-5BB9866338B8}"/>
              </a:ext>
            </a:extLst>
          </p:cNvPr>
          <p:cNvCxnSpPr>
            <a:cxnSpLocks/>
          </p:cNvCxnSpPr>
          <p:nvPr userDrawn="1"/>
        </p:nvCxnSpPr>
        <p:spPr>
          <a:xfrm>
            <a:off x="8013940" y="824931"/>
            <a:ext cx="4186753" cy="0"/>
          </a:xfrm>
          <a:prstGeom prst="straightConnector1">
            <a:avLst/>
          </a:prstGeom>
          <a:noFill/>
          <a:ln w="9525" cap="flat" cmpd="sng">
            <a:solidFill>
              <a:srgbClr val="CCCCCC"/>
            </a:solidFill>
            <a:prstDash val="solid"/>
            <a:round/>
            <a:headEnd type="none" w="med" len="med"/>
            <a:tailEnd type="none" w="med" len="med"/>
          </a:ln>
        </p:spPr>
      </p:cxnSp>
      <p:cxnSp>
        <p:nvCxnSpPr>
          <p:cNvPr id="16" name="Google Shape;52;p8">
            <a:extLst>
              <a:ext uri="{FF2B5EF4-FFF2-40B4-BE49-F238E27FC236}">
                <a16:creationId xmlns:a16="http://schemas.microsoft.com/office/drawing/2014/main" id="{2EAFBAB0-1462-4559-FB91-6FA1543DDD7E}"/>
              </a:ext>
            </a:extLst>
          </p:cNvPr>
          <p:cNvCxnSpPr>
            <a:cxnSpLocks/>
            <a:endCxn id="17" idx="2"/>
          </p:cNvCxnSpPr>
          <p:nvPr userDrawn="1"/>
        </p:nvCxnSpPr>
        <p:spPr>
          <a:xfrm flipV="1">
            <a:off x="-6202" y="6193766"/>
            <a:ext cx="10749904" cy="22888"/>
          </a:xfrm>
          <a:prstGeom prst="straightConnector1">
            <a:avLst/>
          </a:prstGeom>
          <a:noFill/>
          <a:ln w="9525" cap="flat" cmpd="sng">
            <a:solidFill>
              <a:srgbClr val="CCCCCC"/>
            </a:solidFill>
            <a:prstDash val="solid"/>
            <a:round/>
            <a:headEnd type="none" w="med" len="med"/>
            <a:tailEnd type="none" w="med" len="med"/>
          </a:ln>
        </p:spPr>
      </p:cxnSp>
      <p:cxnSp>
        <p:nvCxnSpPr>
          <p:cNvPr id="3" name="Google Shape;52;p8">
            <a:extLst>
              <a:ext uri="{FF2B5EF4-FFF2-40B4-BE49-F238E27FC236}">
                <a16:creationId xmlns:a16="http://schemas.microsoft.com/office/drawing/2014/main" id="{083B33FE-D357-4D88-B295-3FC7E5C8E4E4}"/>
              </a:ext>
            </a:extLst>
          </p:cNvPr>
          <p:cNvCxnSpPr/>
          <p:nvPr userDrawn="1"/>
        </p:nvCxnSpPr>
        <p:spPr>
          <a:xfrm>
            <a:off x="8626" y="824931"/>
            <a:ext cx="1834400"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52;p8">
            <a:extLst>
              <a:ext uri="{FF2B5EF4-FFF2-40B4-BE49-F238E27FC236}">
                <a16:creationId xmlns:a16="http://schemas.microsoft.com/office/drawing/2014/main" id="{4662A4F4-7FD7-ABDE-9D8C-E1173772BC60}"/>
              </a:ext>
            </a:extLst>
          </p:cNvPr>
          <p:cNvCxnSpPr/>
          <p:nvPr userDrawn="1"/>
        </p:nvCxnSpPr>
        <p:spPr>
          <a:xfrm>
            <a:off x="10367702" y="6193766"/>
            <a:ext cx="1834400" cy="0"/>
          </a:xfrm>
          <a:prstGeom prst="straightConnector1">
            <a:avLst/>
          </a:prstGeom>
          <a:noFill/>
          <a:ln w="9525" cap="flat" cmpd="sng">
            <a:solidFill>
              <a:srgbClr val="CCCCCC"/>
            </a:solidFill>
            <a:prstDash val="solid"/>
            <a:round/>
            <a:headEnd type="none" w="med" len="med"/>
            <a:tailEnd type="none" w="med" len="med"/>
          </a:ln>
        </p:spPr>
      </p:cxnSp>
      <p:pic>
        <p:nvPicPr>
          <p:cNvPr id="29" name="Google Shape;29;p6"/>
          <p:cNvPicPr preferRelativeResize="0"/>
          <p:nvPr/>
        </p:nvPicPr>
        <p:blipFill rotWithShape="1">
          <a:blip r:embed="rId2">
            <a:alphaModFix/>
          </a:blip>
          <a:srcRect/>
          <a:stretch/>
        </p:blipFill>
        <p:spPr>
          <a:xfrm>
            <a:off x="-8639" y="0"/>
            <a:ext cx="12192013" cy="6858000"/>
          </a:xfrm>
          <a:prstGeom prst="rect">
            <a:avLst/>
          </a:prstGeom>
          <a:noFill/>
          <a:ln>
            <a:noFill/>
          </a:ln>
        </p:spPr>
      </p:pic>
      <p:sp>
        <p:nvSpPr>
          <p:cNvPr id="4" name="Google Shape;53;p8">
            <a:extLst>
              <a:ext uri="{FF2B5EF4-FFF2-40B4-BE49-F238E27FC236}">
                <a16:creationId xmlns:a16="http://schemas.microsoft.com/office/drawing/2014/main" id="{8A2F5ED7-057B-6E95-3EE2-ABFDE6DECCFF}"/>
              </a:ext>
            </a:extLst>
          </p:cNvPr>
          <p:cNvSpPr/>
          <p:nvPr userDrawn="1"/>
        </p:nvSpPr>
        <p:spPr>
          <a:xfrm>
            <a:off x="1098593" y="554320"/>
            <a:ext cx="541200" cy="5412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 name="Segnaposto contenuto 7">
            <a:extLst>
              <a:ext uri="{FF2B5EF4-FFF2-40B4-BE49-F238E27FC236}">
                <a16:creationId xmlns:a16="http://schemas.microsoft.com/office/drawing/2014/main" id="{D3F40A42-67C2-CA11-B70F-DDEF21D39AC2}"/>
              </a:ext>
            </a:extLst>
          </p:cNvPr>
          <p:cNvSpPr>
            <a:spLocks noGrp="1"/>
          </p:cNvSpPr>
          <p:nvPr>
            <p:ph sz="quarter" idx="10"/>
          </p:nvPr>
        </p:nvSpPr>
        <p:spPr>
          <a:xfrm>
            <a:off x="1759744" y="1969009"/>
            <a:ext cx="8672512" cy="374491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0" name="Titolo 9">
            <a:extLst>
              <a:ext uri="{FF2B5EF4-FFF2-40B4-BE49-F238E27FC236}">
                <a16:creationId xmlns:a16="http://schemas.microsoft.com/office/drawing/2014/main" id="{920C2B8E-41B4-AC1B-69CC-B5BC978A22A7}"/>
              </a:ext>
            </a:extLst>
          </p:cNvPr>
          <p:cNvSpPr>
            <a:spLocks noGrp="1"/>
          </p:cNvSpPr>
          <p:nvPr>
            <p:ph type="title"/>
          </p:nvPr>
        </p:nvSpPr>
        <p:spPr>
          <a:xfrm>
            <a:off x="1860291" y="443120"/>
            <a:ext cx="6153649" cy="763600"/>
          </a:xfrm>
        </p:spPr>
        <p:txBody>
          <a:bodyPr/>
          <a:lstStyle>
            <a:lvl1pPr>
              <a:defRPr sz="3200" b="1"/>
            </a:lvl1pPr>
          </a:lstStyle>
          <a:p>
            <a:endParaRPr lang="it-IT" dirty="0"/>
          </a:p>
        </p:txBody>
      </p:sp>
      <p:sp>
        <p:nvSpPr>
          <p:cNvPr id="14" name="CasellaDiTesto 13">
            <a:extLst>
              <a:ext uri="{FF2B5EF4-FFF2-40B4-BE49-F238E27FC236}">
                <a16:creationId xmlns:a16="http://schemas.microsoft.com/office/drawing/2014/main" id="{B0BE31E0-01CC-9D7C-B4B5-4ED557BDF9E0}"/>
              </a:ext>
            </a:extLst>
          </p:cNvPr>
          <p:cNvSpPr txBox="1"/>
          <p:nvPr userDrawn="1"/>
        </p:nvSpPr>
        <p:spPr>
          <a:xfrm>
            <a:off x="8393502" y="6193766"/>
            <a:ext cx="1449238" cy="307777"/>
          </a:xfrm>
          <a:prstGeom prst="rect">
            <a:avLst/>
          </a:prstGeom>
          <a:noFill/>
        </p:spPr>
        <p:txBody>
          <a:bodyPr wrap="square" rtlCol="0">
            <a:spAutoFit/>
          </a:bodyPr>
          <a:lstStyle/>
          <a:p>
            <a:endParaRPr lang="it-IT" dirty="0"/>
          </a:p>
        </p:txBody>
      </p:sp>
      <p:sp>
        <p:nvSpPr>
          <p:cNvPr id="17" name="Google Shape;53;p8">
            <a:extLst>
              <a:ext uri="{FF2B5EF4-FFF2-40B4-BE49-F238E27FC236}">
                <a16:creationId xmlns:a16="http://schemas.microsoft.com/office/drawing/2014/main" id="{8FA6746F-38EA-00B8-E4D6-E81294D21AE6}"/>
              </a:ext>
            </a:extLst>
          </p:cNvPr>
          <p:cNvSpPr/>
          <p:nvPr userDrawn="1"/>
        </p:nvSpPr>
        <p:spPr>
          <a:xfrm>
            <a:off x="10743702" y="5923166"/>
            <a:ext cx="541200" cy="5412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Segnaposto contenuto 7">
            <a:extLst>
              <a:ext uri="{FF2B5EF4-FFF2-40B4-BE49-F238E27FC236}">
                <a16:creationId xmlns:a16="http://schemas.microsoft.com/office/drawing/2014/main" id="{184083FC-299F-8B8E-0556-C9D55D31FF4D}"/>
              </a:ext>
            </a:extLst>
          </p:cNvPr>
          <p:cNvSpPr>
            <a:spLocks noGrp="1"/>
          </p:cNvSpPr>
          <p:nvPr>
            <p:ph sz="quarter" idx="12"/>
          </p:nvPr>
        </p:nvSpPr>
        <p:spPr>
          <a:xfrm>
            <a:off x="11495404" y="6374448"/>
            <a:ext cx="480274" cy="339650"/>
          </a:xfrm>
        </p:spPr>
        <p:txBody>
          <a:bodyPr/>
          <a:lstStyle>
            <a:lvl1pPr marL="114300" indent="0" algn="ctr">
              <a:buNone/>
              <a:defRPr sz="1400">
                <a:solidFill>
                  <a:srgbClr val="7B5044"/>
                </a:solidFill>
              </a:defRPr>
            </a:lvl1pPr>
          </a:lstStyle>
          <a:p>
            <a:pPr lvl="0"/>
            <a:endParaRPr lang="it-IT" dirty="0"/>
          </a:p>
        </p:txBody>
      </p:sp>
    </p:spTree>
    <p:extLst>
      <p:ext uri="{BB962C8B-B14F-4D97-AF65-F5344CB8AC3E}">
        <p14:creationId xmlns:p14="http://schemas.microsoft.com/office/powerpoint/2010/main" val="2695542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preserve="1" userDrawn="1">
  <p:cSld name="1_Title and two columns">
    <p:spTree>
      <p:nvGrpSpPr>
        <p:cNvPr id="1" name="Shape 21"/>
        <p:cNvGrpSpPr/>
        <p:nvPr/>
      </p:nvGrpSpPr>
      <p:grpSpPr>
        <a:xfrm>
          <a:off x="0" y="0"/>
          <a:ext cx="0" cy="0"/>
          <a:chOff x="0" y="0"/>
          <a:chExt cx="0" cy="0"/>
        </a:xfrm>
      </p:grpSpPr>
      <p:cxnSp>
        <p:nvCxnSpPr>
          <p:cNvPr id="10" name="Google Shape;52;p8">
            <a:extLst>
              <a:ext uri="{FF2B5EF4-FFF2-40B4-BE49-F238E27FC236}">
                <a16:creationId xmlns:a16="http://schemas.microsoft.com/office/drawing/2014/main" id="{8622F15F-30E5-802F-1DA4-AE2D4019EA9E}"/>
              </a:ext>
            </a:extLst>
          </p:cNvPr>
          <p:cNvCxnSpPr>
            <a:cxnSpLocks/>
            <a:endCxn id="14" idx="2"/>
          </p:cNvCxnSpPr>
          <p:nvPr userDrawn="1"/>
        </p:nvCxnSpPr>
        <p:spPr>
          <a:xfrm flipV="1">
            <a:off x="-6202" y="6193766"/>
            <a:ext cx="10749904" cy="22888"/>
          </a:xfrm>
          <a:prstGeom prst="straightConnector1">
            <a:avLst/>
          </a:prstGeom>
          <a:noFill/>
          <a:ln w="9525" cap="flat" cmpd="sng">
            <a:solidFill>
              <a:srgbClr val="CCCCCC"/>
            </a:solidFill>
            <a:prstDash val="solid"/>
            <a:round/>
            <a:headEnd type="none" w="med" len="med"/>
            <a:tailEnd type="none" w="med" len="med"/>
          </a:ln>
        </p:spPr>
      </p:cxnSp>
      <p:pic>
        <p:nvPicPr>
          <p:cNvPr id="22" name="Google Shape;22;p5"/>
          <p:cNvPicPr preferRelativeResize="0"/>
          <p:nvPr/>
        </p:nvPicPr>
        <p:blipFill>
          <a:blip r:embed="rId2">
            <a:alphaModFix/>
          </a:blip>
          <a:stretch>
            <a:fillRect/>
          </a:stretch>
        </p:blipFill>
        <p:spPr>
          <a:xfrm>
            <a:off x="8693" y="0"/>
            <a:ext cx="12192000" cy="6858000"/>
          </a:xfrm>
          <a:prstGeom prst="rect">
            <a:avLst/>
          </a:prstGeom>
          <a:noFill/>
          <a:ln>
            <a:noFill/>
          </a:ln>
        </p:spPr>
      </p:pic>
      <p:cxnSp>
        <p:nvCxnSpPr>
          <p:cNvPr id="3" name="Google Shape;52;p8">
            <a:extLst>
              <a:ext uri="{FF2B5EF4-FFF2-40B4-BE49-F238E27FC236}">
                <a16:creationId xmlns:a16="http://schemas.microsoft.com/office/drawing/2014/main" id="{A34C6C11-88A8-6400-A6C4-700FFFCBB9BF}"/>
              </a:ext>
            </a:extLst>
          </p:cNvPr>
          <p:cNvCxnSpPr/>
          <p:nvPr userDrawn="1"/>
        </p:nvCxnSpPr>
        <p:spPr>
          <a:xfrm>
            <a:off x="8626" y="824931"/>
            <a:ext cx="1834400" cy="0"/>
          </a:xfrm>
          <a:prstGeom prst="straightConnector1">
            <a:avLst/>
          </a:prstGeom>
          <a:noFill/>
          <a:ln w="9525" cap="flat" cmpd="sng">
            <a:solidFill>
              <a:srgbClr val="CCCCCC"/>
            </a:solidFill>
            <a:prstDash val="solid"/>
            <a:round/>
            <a:headEnd type="none" w="med" len="med"/>
            <a:tailEnd type="none" w="med" len="med"/>
          </a:ln>
        </p:spPr>
      </p:cxnSp>
      <p:sp>
        <p:nvSpPr>
          <p:cNvPr id="4" name="Google Shape;53;p8">
            <a:extLst>
              <a:ext uri="{FF2B5EF4-FFF2-40B4-BE49-F238E27FC236}">
                <a16:creationId xmlns:a16="http://schemas.microsoft.com/office/drawing/2014/main" id="{0B5F6B20-2202-985A-5EAD-CA6A4C28D699}"/>
              </a:ext>
            </a:extLst>
          </p:cNvPr>
          <p:cNvSpPr/>
          <p:nvPr userDrawn="1"/>
        </p:nvSpPr>
        <p:spPr>
          <a:xfrm>
            <a:off x="1098593" y="554320"/>
            <a:ext cx="541200" cy="5412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5" name="Google Shape;54;p8">
            <a:extLst>
              <a:ext uri="{FF2B5EF4-FFF2-40B4-BE49-F238E27FC236}">
                <a16:creationId xmlns:a16="http://schemas.microsoft.com/office/drawing/2014/main" id="{A1B7A8B9-4E81-66D2-085C-8BBEAD484C78}"/>
              </a:ext>
            </a:extLst>
          </p:cNvPr>
          <p:cNvCxnSpPr>
            <a:cxnSpLocks/>
          </p:cNvCxnSpPr>
          <p:nvPr userDrawn="1"/>
        </p:nvCxnSpPr>
        <p:spPr>
          <a:xfrm>
            <a:off x="8013940" y="824931"/>
            <a:ext cx="4186753" cy="0"/>
          </a:xfrm>
          <a:prstGeom prst="straightConnector1">
            <a:avLst/>
          </a:prstGeom>
          <a:noFill/>
          <a:ln w="9525" cap="flat" cmpd="sng">
            <a:solidFill>
              <a:srgbClr val="CCCCCC"/>
            </a:solidFill>
            <a:prstDash val="solid"/>
            <a:round/>
            <a:headEnd type="none" w="med" len="med"/>
            <a:tailEnd type="none" w="med" len="med"/>
          </a:ln>
        </p:spPr>
      </p:cxnSp>
      <p:sp>
        <p:nvSpPr>
          <p:cNvPr id="7" name="Segnaposto contenuto 6">
            <a:extLst>
              <a:ext uri="{FF2B5EF4-FFF2-40B4-BE49-F238E27FC236}">
                <a16:creationId xmlns:a16="http://schemas.microsoft.com/office/drawing/2014/main" id="{9EA17B2D-EA0C-7886-BA0C-D8A0670C3749}"/>
              </a:ext>
            </a:extLst>
          </p:cNvPr>
          <p:cNvSpPr>
            <a:spLocks noGrp="1"/>
          </p:cNvSpPr>
          <p:nvPr>
            <p:ph sz="quarter" idx="10"/>
          </p:nvPr>
        </p:nvSpPr>
        <p:spPr>
          <a:xfrm>
            <a:off x="595433" y="1846261"/>
            <a:ext cx="4623548" cy="3838529"/>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contenuto 6">
            <a:extLst>
              <a:ext uri="{FF2B5EF4-FFF2-40B4-BE49-F238E27FC236}">
                <a16:creationId xmlns:a16="http://schemas.microsoft.com/office/drawing/2014/main" id="{01B1A71E-D6A9-03EA-59DA-CA655B793E72}"/>
              </a:ext>
            </a:extLst>
          </p:cNvPr>
          <p:cNvSpPr>
            <a:spLocks noGrp="1"/>
          </p:cNvSpPr>
          <p:nvPr>
            <p:ph sz="quarter" idx="11"/>
          </p:nvPr>
        </p:nvSpPr>
        <p:spPr>
          <a:xfrm>
            <a:off x="5624346" y="1846261"/>
            <a:ext cx="6162288" cy="383853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9" name="Titolo 8">
            <a:extLst>
              <a:ext uri="{FF2B5EF4-FFF2-40B4-BE49-F238E27FC236}">
                <a16:creationId xmlns:a16="http://schemas.microsoft.com/office/drawing/2014/main" id="{B804E26F-80F8-75E2-A425-475CFCA37408}"/>
              </a:ext>
            </a:extLst>
          </p:cNvPr>
          <p:cNvSpPr>
            <a:spLocks noGrp="1"/>
          </p:cNvSpPr>
          <p:nvPr>
            <p:ph type="title"/>
          </p:nvPr>
        </p:nvSpPr>
        <p:spPr>
          <a:xfrm>
            <a:off x="1860278" y="443120"/>
            <a:ext cx="6162288" cy="763600"/>
          </a:xfrm>
        </p:spPr>
        <p:txBody>
          <a:bodyPr/>
          <a:lstStyle>
            <a:lvl1pPr>
              <a:defRPr sz="3200" b="1"/>
            </a:lvl1pPr>
          </a:lstStyle>
          <a:p>
            <a:endParaRPr lang="it-IT" dirty="0"/>
          </a:p>
        </p:txBody>
      </p:sp>
      <p:cxnSp>
        <p:nvCxnSpPr>
          <p:cNvPr id="11" name="Google Shape;52;p8">
            <a:extLst>
              <a:ext uri="{FF2B5EF4-FFF2-40B4-BE49-F238E27FC236}">
                <a16:creationId xmlns:a16="http://schemas.microsoft.com/office/drawing/2014/main" id="{A3575D87-4C7B-E20D-1608-4903BCD18721}"/>
              </a:ext>
            </a:extLst>
          </p:cNvPr>
          <p:cNvCxnSpPr/>
          <p:nvPr userDrawn="1"/>
        </p:nvCxnSpPr>
        <p:spPr>
          <a:xfrm>
            <a:off x="10367702" y="6193766"/>
            <a:ext cx="1834400" cy="0"/>
          </a:xfrm>
          <a:prstGeom prst="straightConnector1">
            <a:avLst/>
          </a:prstGeom>
          <a:noFill/>
          <a:ln w="9525" cap="flat" cmpd="sng">
            <a:solidFill>
              <a:srgbClr val="CCCCCC"/>
            </a:solidFill>
            <a:prstDash val="solid"/>
            <a:round/>
            <a:headEnd type="none" w="med" len="med"/>
            <a:tailEnd type="none" w="med" len="med"/>
          </a:ln>
        </p:spPr>
      </p:cxnSp>
      <p:sp>
        <p:nvSpPr>
          <p:cNvPr id="12" name="CasellaDiTesto 11">
            <a:extLst>
              <a:ext uri="{FF2B5EF4-FFF2-40B4-BE49-F238E27FC236}">
                <a16:creationId xmlns:a16="http://schemas.microsoft.com/office/drawing/2014/main" id="{AEC82414-95E2-1293-3D42-A1431792210A}"/>
              </a:ext>
            </a:extLst>
          </p:cNvPr>
          <p:cNvSpPr txBox="1"/>
          <p:nvPr userDrawn="1"/>
        </p:nvSpPr>
        <p:spPr>
          <a:xfrm>
            <a:off x="8393502" y="6193766"/>
            <a:ext cx="1449238" cy="307777"/>
          </a:xfrm>
          <a:prstGeom prst="rect">
            <a:avLst/>
          </a:prstGeom>
          <a:noFill/>
        </p:spPr>
        <p:txBody>
          <a:bodyPr wrap="square" rtlCol="0">
            <a:spAutoFit/>
          </a:bodyPr>
          <a:lstStyle/>
          <a:p>
            <a:endParaRPr lang="it-IT" dirty="0"/>
          </a:p>
        </p:txBody>
      </p:sp>
      <p:sp>
        <p:nvSpPr>
          <p:cNvPr id="14" name="Google Shape;53;p8">
            <a:extLst>
              <a:ext uri="{FF2B5EF4-FFF2-40B4-BE49-F238E27FC236}">
                <a16:creationId xmlns:a16="http://schemas.microsoft.com/office/drawing/2014/main" id="{6823C600-9491-6958-DB20-2F03D6B3BFEF}"/>
              </a:ext>
            </a:extLst>
          </p:cNvPr>
          <p:cNvSpPr/>
          <p:nvPr userDrawn="1"/>
        </p:nvSpPr>
        <p:spPr>
          <a:xfrm>
            <a:off x="10743702" y="5923166"/>
            <a:ext cx="541200" cy="5412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 name="Segnaposto contenuto 7">
            <a:extLst>
              <a:ext uri="{FF2B5EF4-FFF2-40B4-BE49-F238E27FC236}">
                <a16:creationId xmlns:a16="http://schemas.microsoft.com/office/drawing/2014/main" id="{A7D5DDF8-E63D-DB82-643B-603FFDC796B9}"/>
              </a:ext>
            </a:extLst>
          </p:cNvPr>
          <p:cNvSpPr>
            <a:spLocks noGrp="1"/>
          </p:cNvSpPr>
          <p:nvPr>
            <p:ph sz="quarter" idx="12"/>
          </p:nvPr>
        </p:nvSpPr>
        <p:spPr>
          <a:xfrm>
            <a:off x="11495404" y="6374448"/>
            <a:ext cx="480274" cy="339650"/>
          </a:xfrm>
        </p:spPr>
        <p:txBody>
          <a:bodyPr/>
          <a:lstStyle>
            <a:lvl1pPr marL="114300" indent="0" algn="ctr">
              <a:buNone/>
              <a:defRPr sz="1400">
                <a:solidFill>
                  <a:srgbClr val="7B5044"/>
                </a:solidFill>
              </a:defRPr>
            </a:lvl1pPr>
          </a:lstStyle>
          <a:p>
            <a:pPr lvl="0"/>
            <a:endParaRPr lang="it-IT" dirty="0"/>
          </a:p>
        </p:txBody>
      </p:sp>
    </p:spTree>
    <p:extLst>
      <p:ext uri="{BB962C8B-B14F-4D97-AF65-F5344CB8AC3E}">
        <p14:creationId xmlns:p14="http://schemas.microsoft.com/office/powerpoint/2010/main" val="3293345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flipH="1">
            <a:off x="0" y="0"/>
            <a:ext cx="12192000" cy="6858000"/>
          </a:xfrm>
          <a:prstGeom prst="rect">
            <a:avLst/>
          </a:prstGeom>
          <a:noFill/>
          <a:ln>
            <a:noFill/>
          </a:ln>
        </p:spPr>
      </p:pic>
      <p:sp>
        <p:nvSpPr>
          <p:cNvPr id="33" name="Google Shape;33;p7"/>
          <p:cNvSpPr txBox="1">
            <a:spLocks noGrp="1"/>
          </p:cNvSpPr>
          <p:nvPr>
            <p:ph type="title"/>
          </p:nvPr>
        </p:nvSpPr>
        <p:spPr>
          <a:xfrm>
            <a:off x="3244000" y="1828225"/>
            <a:ext cx="5704000" cy="114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60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it-IT"/>
              <a:t>Fare clic per modificare lo stile del titolo dello schema</a:t>
            </a:r>
            <a:endParaRPr/>
          </a:p>
        </p:txBody>
      </p:sp>
      <p:sp>
        <p:nvSpPr>
          <p:cNvPr id="34" name="Google Shape;34;p7"/>
          <p:cNvSpPr txBox="1">
            <a:spLocks noGrp="1"/>
          </p:cNvSpPr>
          <p:nvPr>
            <p:ph type="subTitle" idx="1"/>
          </p:nvPr>
        </p:nvSpPr>
        <p:spPr>
          <a:xfrm>
            <a:off x="3244000" y="3255233"/>
            <a:ext cx="5704000" cy="169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Tree>
    <p:extLst>
      <p:ext uri="{BB962C8B-B14F-4D97-AF65-F5344CB8AC3E}">
        <p14:creationId xmlns:p14="http://schemas.microsoft.com/office/powerpoint/2010/main" val="3309632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pic>
        <p:nvPicPr>
          <p:cNvPr id="39" name="Google Shape;39;p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0" name="Google Shape;40;p9"/>
          <p:cNvSpPr txBox="1">
            <a:spLocks noGrp="1"/>
          </p:cNvSpPr>
          <p:nvPr>
            <p:ph type="title"/>
          </p:nvPr>
        </p:nvSpPr>
        <p:spPr>
          <a:xfrm>
            <a:off x="3244000" y="1773384"/>
            <a:ext cx="5704000" cy="21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16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it-IT"/>
              <a:t>Fare clic per modificare lo stile del titolo dello schema</a:t>
            </a:r>
            <a:endParaRPr/>
          </a:p>
        </p:txBody>
      </p:sp>
      <p:sp>
        <p:nvSpPr>
          <p:cNvPr id="41" name="Google Shape;41;p9"/>
          <p:cNvSpPr txBox="1">
            <a:spLocks noGrp="1"/>
          </p:cNvSpPr>
          <p:nvPr>
            <p:ph type="subTitle" idx="1"/>
          </p:nvPr>
        </p:nvSpPr>
        <p:spPr>
          <a:xfrm>
            <a:off x="3700800" y="4133433"/>
            <a:ext cx="47904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133">
                <a:latin typeface="Oxygen"/>
                <a:ea typeface="Oxygen"/>
                <a:cs typeface="Oxygen"/>
                <a:sym typeface="Oxygen"/>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Tree>
    <p:extLst>
      <p:ext uri="{BB962C8B-B14F-4D97-AF65-F5344CB8AC3E}">
        <p14:creationId xmlns:p14="http://schemas.microsoft.com/office/powerpoint/2010/main" val="1598241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pic>
        <p:nvPicPr>
          <p:cNvPr id="43" name="Google Shape;43;p10"/>
          <p:cNvPicPr preferRelativeResize="0"/>
          <p:nvPr/>
        </p:nvPicPr>
        <p:blipFill rotWithShape="1">
          <a:blip r:embed="rId2">
            <a:alphaModFix/>
          </a:blip>
          <a:srcRect l="56623" b="10"/>
          <a:stretch/>
        </p:blipFill>
        <p:spPr>
          <a:xfrm>
            <a:off x="6903767" y="0"/>
            <a:ext cx="5288239" cy="6858003"/>
          </a:xfrm>
          <a:prstGeom prst="rect">
            <a:avLst/>
          </a:prstGeom>
          <a:noFill/>
          <a:ln>
            <a:noFill/>
          </a:ln>
        </p:spPr>
      </p:pic>
      <p:sp>
        <p:nvSpPr>
          <p:cNvPr id="44" name="Google Shape;44;p10"/>
          <p:cNvSpPr txBox="1">
            <a:spLocks noGrp="1"/>
          </p:cNvSpPr>
          <p:nvPr>
            <p:ph type="title"/>
          </p:nvPr>
        </p:nvSpPr>
        <p:spPr>
          <a:xfrm>
            <a:off x="6375400" y="1888600"/>
            <a:ext cx="4856800" cy="248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40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it-IT"/>
              <a:t>Fare clic per modificare lo stile del titolo dello schema</a:t>
            </a:r>
            <a:endParaRPr/>
          </a:p>
        </p:txBody>
      </p:sp>
      <p:sp>
        <p:nvSpPr>
          <p:cNvPr id="45" name="Google Shape;45;p10"/>
          <p:cNvSpPr txBox="1">
            <a:spLocks noGrp="1"/>
          </p:cNvSpPr>
          <p:nvPr>
            <p:ph type="subTitle" idx="1"/>
          </p:nvPr>
        </p:nvSpPr>
        <p:spPr>
          <a:xfrm>
            <a:off x="7270400" y="4368600"/>
            <a:ext cx="3961600" cy="1375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2133">
                <a:latin typeface="Oxygen"/>
                <a:ea typeface="Oxygen"/>
                <a:cs typeface="Oxygen"/>
                <a:sym typeface="Oxygen"/>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it-IT"/>
              <a:t>Fare clic per modificare lo stile del sottotitolo dello schema</a:t>
            </a:r>
            <a:endParaRPr/>
          </a:p>
        </p:txBody>
      </p:sp>
    </p:spTree>
    <p:extLst>
      <p:ext uri="{BB962C8B-B14F-4D97-AF65-F5344CB8AC3E}">
        <p14:creationId xmlns:p14="http://schemas.microsoft.com/office/powerpoint/2010/main" val="3525803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oiret One"/>
              <a:buNone/>
              <a:defRPr sz="2800">
                <a:solidFill>
                  <a:schemeClr val="dk1"/>
                </a:solidFill>
                <a:latin typeface="Poiret One"/>
                <a:ea typeface="Poiret One"/>
                <a:cs typeface="Poiret One"/>
                <a:sym typeface="Poiret One"/>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dirty="0"/>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Oxygen Light"/>
              <a:buChar char="●"/>
              <a:defRPr sz="1800">
                <a:solidFill>
                  <a:schemeClr val="lt2"/>
                </a:solidFill>
                <a:latin typeface="Oxygen Light"/>
                <a:ea typeface="Oxygen Light"/>
                <a:cs typeface="Oxygen Light"/>
                <a:sym typeface="Oxygen Light"/>
              </a:defRPr>
            </a:lvl1pPr>
            <a:lvl2pPr marL="914400" lvl="1"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2pPr>
            <a:lvl3pPr marL="1371600" lvl="2"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3pPr>
            <a:lvl4pPr marL="1828800" lvl="3"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4pPr>
            <a:lvl5pPr marL="2286000" lvl="4"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5pPr>
            <a:lvl6pPr marL="2743200" lvl="5"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6pPr>
            <a:lvl7pPr marL="3200400" lvl="6"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7pPr>
            <a:lvl8pPr marL="3657600" lvl="7"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8pPr>
            <a:lvl9pPr marL="4114800" lvl="8" indent="-317500">
              <a:lnSpc>
                <a:spcPct val="115000"/>
              </a:lnSpc>
              <a:spcBef>
                <a:spcPts val="1600"/>
              </a:spcBef>
              <a:spcAft>
                <a:spcPts val="1600"/>
              </a:spcAft>
              <a:buClr>
                <a:schemeClr val="lt2"/>
              </a:buClr>
              <a:buSzPts val="1400"/>
              <a:buFont typeface="Oxygen Light"/>
              <a:buChar char="■"/>
              <a:defRPr>
                <a:solidFill>
                  <a:schemeClr val="lt2"/>
                </a:solidFill>
                <a:latin typeface="Oxygen Light"/>
                <a:ea typeface="Oxygen Light"/>
                <a:cs typeface="Oxygen Light"/>
                <a:sym typeface="Oxygen Light"/>
              </a:defRPr>
            </a:lvl9pPr>
          </a:lstStyle>
          <a:p>
            <a:endParaRPr dirty="0"/>
          </a:p>
        </p:txBody>
      </p:sp>
    </p:spTree>
    <p:extLst>
      <p:ext uri="{BB962C8B-B14F-4D97-AF65-F5344CB8AC3E}">
        <p14:creationId xmlns:p14="http://schemas.microsoft.com/office/powerpoint/2010/main" val="294377873"/>
      </p:ext>
    </p:extLst>
  </p:cSld>
  <p:clrMap bg1="lt1" tx1="dk1" bg2="dk2"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91" r:id="rId6"/>
    <p:sldLayoutId id="2147483760" r:id="rId7"/>
    <p:sldLayoutId id="2147483762" r:id="rId8"/>
    <p:sldLayoutId id="2147483763" r:id="rId9"/>
    <p:sldLayoutId id="2147483764"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Lst>
  <p:transition>
    <p:fade thruBlk="1"/>
  </p:transition>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4.png"/><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0E92AF-ECED-F554-8149-40BE5D071813}"/>
              </a:ext>
            </a:extLst>
          </p:cNvPr>
          <p:cNvSpPr>
            <a:spLocks noGrp="1"/>
          </p:cNvSpPr>
          <p:nvPr>
            <p:ph type="ctrTitle"/>
          </p:nvPr>
        </p:nvSpPr>
        <p:spPr/>
        <p:txBody>
          <a:bodyPr/>
          <a:lstStyle/>
          <a:p>
            <a:r>
              <a:rPr lang="it-IT" sz="8000" dirty="0"/>
              <a:t>HOME ALARM SYSTEM</a:t>
            </a:r>
            <a:endParaRPr lang="it-IT" sz="4800" dirty="0"/>
          </a:p>
        </p:txBody>
      </p:sp>
      <p:sp>
        <p:nvSpPr>
          <p:cNvPr id="3" name="Sottotitolo 2">
            <a:extLst>
              <a:ext uri="{FF2B5EF4-FFF2-40B4-BE49-F238E27FC236}">
                <a16:creationId xmlns:a16="http://schemas.microsoft.com/office/drawing/2014/main" id="{C29C2C74-D73D-0D0A-7BB3-C7E8A6C089BE}"/>
              </a:ext>
            </a:extLst>
          </p:cNvPr>
          <p:cNvSpPr>
            <a:spLocks noGrp="1"/>
          </p:cNvSpPr>
          <p:nvPr>
            <p:ph type="subTitle" idx="1"/>
          </p:nvPr>
        </p:nvSpPr>
        <p:spPr>
          <a:xfrm>
            <a:off x="5532000" y="5200936"/>
            <a:ext cx="5136000" cy="1169719"/>
          </a:xfrm>
        </p:spPr>
        <p:txBody>
          <a:bodyPr/>
          <a:lstStyle/>
          <a:p>
            <a:r>
              <a:rPr lang="it-IT" dirty="0"/>
              <a:t> Flavio Baccarini</a:t>
            </a:r>
          </a:p>
          <a:p>
            <a:endParaRPr lang="it-IT" dirty="0"/>
          </a:p>
          <a:p>
            <a:r>
              <a:rPr lang="it-IT" dirty="0"/>
              <a:t>16/01/2023          Electronics for Applied Physics</a:t>
            </a:r>
          </a:p>
        </p:txBody>
      </p:sp>
    </p:spTree>
    <p:extLst>
      <p:ext uri="{BB962C8B-B14F-4D97-AF65-F5344CB8AC3E}">
        <p14:creationId xmlns:p14="http://schemas.microsoft.com/office/powerpoint/2010/main" val="16388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49C5FF45-4E64-D0FC-8A1E-180D52EF5028}"/>
              </a:ext>
            </a:extLst>
          </p:cNvPr>
          <p:cNvSpPr>
            <a:spLocks noGrp="1"/>
          </p:cNvSpPr>
          <p:nvPr>
            <p:ph sz="quarter" idx="11"/>
          </p:nvPr>
        </p:nvSpPr>
        <p:spPr>
          <a:xfrm>
            <a:off x="680556" y="1665392"/>
            <a:ext cx="4642799" cy="2056969"/>
          </a:xfrm>
        </p:spPr>
        <p:txBody>
          <a:bodyPr/>
          <a:lstStyle/>
          <a:p>
            <a:r>
              <a:rPr lang="it-IT" dirty="0" err="1">
                <a:latin typeface="Quattrocento Sans" panose="020B0502050000020003" pitchFamily="34" charset="0"/>
              </a:rPr>
              <a:t>Initial</a:t>
            </a:r>
            <a:r>
              <a:rPr lang="it-IT" dirty="0">
                <a:latin typeface="Quattrocento Sans" panose="020B0502050000020003" pitchFamily="34" charset="0"/>
              </a:rPr>
              <a:t> state: </a:t>
            </a:r>
            <a:r>
              <a:rPr lang="it-IT" b="1" dirty="0">
                <a:solidFill>
                  <a:srgbClr val="D35400"/>
                </a:solidFill>
                <a:latin typeface="Consolas" panose="020B0609020204030204" pitchFamily="49" charset="0"/>
              </a:rPr>
              <a:t>OFFLINE</a:t>
            </a:r>
            <a:r>
              <a:rPr lang="it-IT" dirty="0">
                <a:latin typeface="Quattrocento Sans" panose="020B0502050000020003" pitchFamily="34" charset="0"/>
              </a:rPr>
              <a:t>.</a:t>
            </a:r>
          </a:p>
          <a:p>
            <a:r>
              <a:rPr lang="it-IT" dirty="0">
                <a:latin typeface="Quattrocento Sans" panose="020B0502050000020003" pitchFamily="34" charset="0"/>
              </a:rPr>
              <a:t>The </a:t>
            </a:r>
            <a:r>
              <a:rPr lang="it-IT" dirty="0" err="1">
                <a:latin typeface="Quattrocento Sans" panose="020B0502050000020003" pitchFamily="34" charset="0"/>
              </a:rPr>
              <a:t>correct</a:t>
            </a:r>
            <a:r>
              <a:rPr lang="it-IT" dirty="0">
                <a:latin typeface="Quattrocento Sans" panose="020B0502050000020003" pitchFamily="34" charset="0"/>
              </a:rPr>
              <a:t> password </a:t>
            </a:r>
            <a:r>
              <a:rPr lang="it-IT" dirty="0" err="1">
                <a:latin typeface="Quattrocento Sans" panose="020B0502050000020003" pitchFamily="34" charset="0"/>
              </a:rPr>
              <a:t>is</a:t>
            </a:r>
            <a:r>
              <a:rPr lang="it-IT" dirty="0">
                <a:latin typeface="Quattrocento Sans" panose="020B0502050000020003" pitchFamily="34" charset="0"/>
              </a:rPr>
              <a:t>: 1234* (the * </a:t>
            </a:r>
            <a:r>
              <a:rPr lang="it-IT" dirty="0" err="1">
                <a:latin typeface="Quattrocento Sans" panose="020B0502050000020003" pitchFamily="34" charset="0"/>
              </a:rPr>
              <a:t>is</a:t>
            </a:r>
            <a:r>
              <a:rPr lang="it-IT" dirty="0">
                <a:latin typeface="Quattrocento Sans" panose="020B0502050000020003" pitchFamily="34" charset="0"/>
              </a:rPr>
              <a:t> to </a:t>
            </a:r>
            <a:r>
              <a:rPr lang="it-IT" dirty="0" err="1">
                <a:latin typeface="Quattrocento Sans" panose="020B0502050000020003" pitchFamily="34" charset="0"/>
              </a:rPr>
              <a:t>conferm</a:t>
            </a:r>
            <a:r>
              <a:rPr lang="it-IT" dirty="0">
                <a:latin typeface="Quattrocento Sans" panose="020B0502050000020003" pitchFamily="34" charset="0"/>
              </a:rPr>
              <a:t> the pin).</a:t>
            </a:r>
          </a:p>
          <a:p>
            <a:r>
              <a:rPr lang="it-IT" dirty="0">
                <a:latin typeface="Quattrocento Sans" panose="020B0502050000020003" pitchFamily="34" charset="0"/>
              </a:rPr>
              <a:t>The user </a:t>
            </a:r>
            <a:r>
              <a:rPr lang="it-IT" dirty="0" err="1">
                <a:latin typeface="Quattrocento Sans" panose="020B0502050000020003" pitchFamily="34" charset="0"/>
              </a:rPr>
              <a:t>types</a:t>
            </a:r>
            <a:r>
              <a:rPr lang="it-IT" dirty="0">
                <a:latin typeface="Quattrocento Sans" panose="020B0502050000020003" pitchFamily="34" charset="0"/>
              </a:rPr>
              <a:t> the </a:t>
            </a:r>
            <a:r>
              <a:rPr lang="it-IT" dirty="0" err="1">
                <a:solidFill>
                  <a:srgbClr val="FF0000"/>
                </a:solidFill>
                <a:latin typeface="Quattrocento Sans" panose="020B0502050000020003" pitchFamily="34" charset="0"/>
              </a:rPr>
              <a:t>wrong</a:t>
            </a:r>
            <a:r>
              <a:rPr lang="it-IT" dirty="0">
                <a:latin typeface="Quattrocento Sans" panose="020B0502050000020003" pitchFamily="34" charset="0"/>
              </a:rPr>
              <a:t> PIN.</a:t>
            </a:r>
          </a:p>
          <a:p>
            <a:r>
              <a:rPr lang="it-IT" dirty="0" err="1">
                <a:latin typeface="Quattrocento Sans" panose="020B0502050000020003" pitchFamily="34" charset="0"/>
              </a:rPr>
              <a:t>Final</a:t>
            </a:r>
            <a:r>
              <a:rPr lang="it-IT" dirty="0">
                <a:latin typeface="Quattrocento Sans" panose="020B0502050000020003" pitchFamily="34" charset="0"/>
              </a:rPr>
              <a:t> state: </a:t>
            </a:r>
            <a:r>
              <a:rPr lang="it-IT" b="1" dirty="0">
                <a:solidFill>
                  <a:srgbClr val="D35400"/>
                </a:solidFill>
                <a:latin typeface="Consolas" panose="020B0609020204030204" pitchFamily="49" charset="0"/>
              </a:rPr>
              <a:t>OFFLINE</a:t>
            </a:r>
            <a:r>
              <a:rPr lang="it-IT" dirty="0">
                <a:latin typeface="Quattrocento Sans" panose="020B0502050000020003" pitchFamily="34" charset="0"/>
              </a:rPr>
              <a:t> with an </a:t>
            </a:r>
            <a:r>
              <a:rPr lang="it-IT" dirty="0" err="1">
                <a:latin typeface="Quattrocento Sans" panose="020B0502050000020003" pitchFamily="34" charset="0"/>
              </a:rPr>
              <a:t>error</a:t>
            </a:r>
            <a:r>
              <a:rPr lang="it-IT" dirty="0">
                <a:latin typeface="Quattrocento Sans" panose="020B0502050000020003" pitchFamily="34" charset="0"/>
              </a:rPr>
              <a:t> </a:t>
            </a:r>
            <a:r>
              <a:rPr lang="it-IT" dirty="0" err="1">
                <a:latin typeface="Quattrocento Sans" panose="020B0502050000020003" pitchFamily="34" charset="0"/>
              </a:rPr>
              <a:t>message</a:t>
            </a:r>
            <a:r>
              <a:rPr lang="it-IT" dirty="0">
                <a:latin typeface="Quattrocento Sans" panose="020B0502050000020003" pitchFamily="34" charset="0"/>
              </a:rPr>
              <a:t> on LCD display.</a:t>
            </a:r>
          </a:p>
          <a:p>
            <a:endParaRPr lang="it-IT" dirty="0">
              <a:latin typeface="Quattrocento Sans" panose="020B0502050000020003" pitchFamily="34" charset="0"/>
            </a:endParaRPr>
          </a:p>
        </p:txBody>
      </p:sp>
      <p:sp>
        <p:nvSpPr>
          <p:cNvPr id="2" name="Titolo 1">
            <a:extLst>
              <a:ext uri="{FF2B5EF4-FFF2-40B4-BE49-F238E27FC236}">
                <a16:creationId xmlns:a16="http://schemas.microsoft.com/office/drawing/2014/main" id="{E808EEC9-1F48-B243-0251-C917915F09B4}"/>
              </a:ext>
            </a:extLst>
          </p:cNvPr>
          <p:cNvSpPr>
            <a:spLocks noGrp="1"/>
          </p:cNvSpPr>
          <p:nvPr>
            <p:ph type="title"/>
          </p:nvPr>
        </p:nvSpPr>
        <p:spPr>
          <a:solidFill>
            <a:schemeClr val="bg1"/>
          </a:solidFill>
        </p:spPr>
        <p:txBody>
          <a:bodyPr>
            <a:noAutofit/>
          </a:bodyPr>
          <a:lstStyle/>
          <a:p>
            <a:r>
              <a:rPr lang="it-IT" dirty="0"/>
              <a:t>OFFLINE -&gt; INCORRECT -&gt; OFFLINE</a:t>
            </a:r>
          </a:p>
        </p:txBody>
      </p:sp>
      <p:sp>
        <p:nvSpPr>
          <p:cNvPr id="9" name="Segnaposto contenuto 1">
            <a:extLst>
              <a:ext uri="{FF2B5EF4-FFF2-40B4-BE49-F238E27FC236}">
                <a16:creationId xmlns:a16="http://schemas.microsoft.com/office/drawing/2014/main" id="{6A3F47A5-20B6-60E8-44C8-8D2C24443D07}"/>
              </a:ext>
            </a:extLst>
          </p:cNvPr>
          <p:cNvSpPr>
            <a:spLocks noGrp="1"/>
          </p:cNvSpPr>
          <p:nvPr>
            <p:ph sz="quarter" idx="12"/>
          </p:nvPr>
        </p:nvSpPr>
        <p:spPr>
          <a:xfrm>
            <a:off x="11495404" y="6374448"/>
            <a:ext cx="480274" cy="339650"/>
          </a:xfrm>
        </p:spPr>
        <p:txBody>
          <a:bodyPr/>
          <a:lstStyle/>
          <a:p>
            <a:r>
              <a:rPr lang="it-IT" dirty="0"/>
              <a:t>10</a:t>
            </a:r>
          </a:p>
        </p:txBody>
      </p:sp>
      <p:pic>
        <p:nvPicPr>
          <p:cNvPr id="5" name="OFFLINE_WAITING_INCORRECT_OFFLINE">
            <a:hlinkClick r:id="" action="ppaction://media"/>
            <a:extLst>
              <a:ext uri="{FF2B5EF4-FFF2-40B4-BE49-F238E27FC236}">
                <a16:creationId xmlns:a16="http://schemas.microsoft.com/office/drawing/2014/main" id="{347F5CB3-74A0-83FB-3C0E-747DBED2C8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40949" y="1519112"/>
            <a:ext cx="5914259" cy="3327342"/>
          </a:xfrm>
          <a:prstGeom prst="rect">
            <a:avLst/>
          </a:prstGeom>
          <a:noFill/>
          <a:ln>
            <a:noFill/>
          </a:ln>
        </p:spPr>
      </p:pic>
    </p:spTree>
    <p:extLst>
      <p:ext uri="{BB962C8B-B14F-4D97-AF65-F5344CB8AC3E}">
        <p14:creationId xmlns:p14="http://schemas.microsoft.com/office/powerpoint/2010/main" val="73060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RACTIVATED_BUZZERACTIVATED">
            <a:hlinkClick r:id="" action="ppaction://media"/>
            <a:extLst>
              <a:ext uri="{FF2B5EF4-FFF2-40B4-BE49-F238E27FC236}">
                <a16:creationId xmlns:a16="http://schemas.microsoft.com/office/drawing/2014/main" id="{B6D5E964-B5E5-2DA2-653B-89527D9909D4}"/>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5640949" y="1519111"/>
            <a:ext cx="5915410" cy="3327342"/>
          </a:xfrm>
        </p:spPr>
      </p:pic>
      <p:sp>
        <p:nvSpPr>
          <p:cNvPr id="2" name="Titolo 1">
            <a:extLst>
              <a:ext uri="{FF2B5EF4-FFF2-40B4-BE49-F238E27FC236}">
                <a16:creationId xmlns:a16="http://schemas.microsoft.com/office/drawing/2014/main" id="{E808EEC9-1F48-B243-0251-C917915F09B4}"/>
              </a:ext>
            </a:extLst>
          </p:cNvPr>
          <p:cNvSpPr>
            <a:spLocks noGrp="1"/>
          </p:cNvSpPr>
          <p:nvPr>
            <p:ph type="title"/>
          </p:nvPr>
        </p:nvSpPr>
        <p:spPr>
          <a:solidFill>
            <a:schemeClr val="bg1"/>
          </a:solidFill>
        </p:spPr>
        <p:txBody>
          <a:bodyPr/>
          <a:lstStyle/>
          <a:p>
            <a:r>
              <a:rPr lang="it-IT" sz="2800" dirty="0"/>
              <a:t>PIR ACTIVATED -&gt; BUZZER ACTIVATED</a:t>
            </a:r>
          </a:p>
        </p:txBody>
      </p:sp>
      <p:sp>
        <p:nvSpPr>
          <p:cNvPr id="5" name="Segnaposto testo 2">
            <a:extLst>
              <a:ext uri="{FF2B5EF4-FFF2-40B4-BE49-F238E27FC236}">
                <a16:creationId xmlns:a16="http://schemas.microsoft.com/office/drawing/2014/main" id="{807B5889-F234-B594-4EA9-A426AAB2D332}"/>
              </a:ext>
            </a:extLst>
          </p:cNvPr>
          <p:cNvSpPr txBox="1">
            <a:spLocks/>
          </p:cNvSpPr>
          <p:nvPr/>
        </p:nvSpPr>
        <p:spPr>
          <a:xfrm>
            <a:off x="680556" y="1665392"/>
            <a:ext cx="4642799" cy="20569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lt2"/>
              </a:buClr>
              <a:buSzPts val="1800"/>
              <a:buFont typeface="Oxygen Light"/>
              <a:buChar char="●"/>
              <a:defRPr sz="1800" b="0" i="0" u="none" strike="noStrike" cap="none">
                <a:solidFill>
                  <a:schemeClr val="lt2"/>
                </a:solidFill>
                <a:latin typeface="Oxygen Light"/>
                <a:ea typeface="Oxygen Light"/>
                <a:cs typeface="Oxygen Light"/>
                <a:sym typeface="Oxygen Light"/>
              </a:defRPr>
            </a:lvl1pPr>
            <a:lvl2pPr marL="914400" marR="0" lvl="1"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2pPr>
            <a:lvl3pPr marL="1371600" marR="0" lvl="2"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3pPr>
            <a:lvl4pPr marL="1828800" marR="0" lvl="3"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4pPr>
            <a:lvl5pPr marL="2286000" marR="0" lvl="4"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5pPr>
            <a:lvl6pPr marL="2743200" marR="0" lvl="5"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6pPr>
            <a:lvl7pPr marL="3200400" marR="0" lvl="6"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7pPr>
            <a:lvl8pPr marL="3657600" marR="0" lvl="7"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8pPr>
            <a:lvl9pPr marL="4114800" marR="0" lvl="8" indent="-317500" algn="l" rtl="0" eaLnBrk="1" hangingPunct="1">
              <a:lnSpc>
                <a:spcPct val="115000"/>
              </a:lnSpc>
              <a:spcBef>
                <a:spcPts val="1600"/>
              </a:spcBef>
              <a:spcAft>
                <a:spcPts val="160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9pPr>
          </a:lstStyle>
          <a:p>
            <a:r>
              <a:rPr lang="it-IT" dirty="0" err="1">
                <a:latin typeface="Quattrocento Sans" panose="020B0502050000020003" pitchFamily="34" charset="0"/>
              </a:rPr>
              <a:t>Initial</a:t>
            </a:r>
            <a:r>
              <a:rPr lang="it-IT" dirty="0">
                <a:latin typeface="Quattrocento Sans" panose="020B0502050000020003" pitchFamily="34" charset="0"/>
              </a:rPr>
              <a:t> state: </a:t>
            </a:r>
            <a:r>
              <a:rPr lang="it-IT" b="1" dirty="0">
                <a:solidFill>
                  <a:srgbClr val="D35400"/>
                </a:solidFill>
                <a:latin typeface="Consolas" panose="020B0609020204030204" pitchFamily="49" charset="0"/>
              </a:rPr>
              <a:t>PIR ACTIVATED</a:t>
            </a:r>
            <a:r>
              <a:rPr lang="it-IT" dirty="0">
                <a:latin typeface="Quattrocento Sans" panose="020B0502050000020003" pitchFamily="34" charset="0"/>
              </a:rPr>
              <a:t>.</a:t>
            </a:r>
          </a:p>
          <a:p>
            <a:r>
              <a:rPr lang="it-IT" dirty="0" err="1">
                <a:latin typeface="Quattrocento Sans" panose="020B0502050000020003" pitchFamily="34" charset="0"/>
              </a:rPr>
              <a:t>When</a:t>
            </a:r>
            <a:r>
              <a:rPr lang="it-IT" dirty="0">
                <a:latin typeface="Quattrocento Sans" panose="020B0502050000020003" pitchFamily="34" charset="0"/>
              </a:rPr>
              <a:t> PIR </a:t>
            </a:r>
            <a:r>
              <a:rPr lang="it-IT" dirty="0" err="1">
                <a:latin typeface="Quattrocento Sans" panose="020B0502050000020003" pitchFamily="34" charset="0"/>
              </a:rPr>
              <a:t>sensor</a:t>
            </a:r>
            <a:r>
              <a:rPr lang="it-IT" dirty="0">
                <a:latin typeface="Quattrocento Sans" panose="020B0502050000020003" pitchFamily="34" charset="0"/>
              </a:rPr>
              <a:t> </a:t>
            </a:r>
            <a:r>
              <a:rPr lang="it-IT" dirty="0" err="1">
                <a:latin typeface="Quattrocento Sans" panose="020B0502050000020003" pitchFamily="34" charset="0"/>
              </a:rPr>
              <a:t>sees</a:t>
            </a:r>
            <a:r>
              <a:rPr lang="it-IT" dirty="0">
                <a:latin typeface="Quattrocento Sans" panose="020B0502050000020003" pitchFamily="34" charset="0"/>
              </a:rPr>
              <a:t> </a:t>
            </a:r>
            <a:r>
              <a:rPr lang="it-IT" b="1" dirty="0">
                <a:latin typeface="Quattrocento Sans" panose="020B0502050000020003" pitchFamily="34" charset="0"/>
              </a:rPr>
              <a:t>some </a:t>
            </a:r>
            <a:r>
              <a:rPr lang="it-IT" b="1" dirty="0" err="1">
                <a:latin typeface="Quattrocento Sans" panose="020B0502050000020003" pitchFamily="34" charset="0"/>
              </a:rPr>
              <a:t>movements</a:t>
            </a:r>
            <a:r>
              <a:rPr lang="it-IT" b="1" dirty="0">
                <a:latin typeface="Quattrocento Sans" panose="020B0502050000020003" pitchFamily="34" charset="0"/>
              </a:rPr>
              <a:t> </a:t>
            </a:r>
            <a:r>
              <a:rPr lang="it-IT" dirty="0" err="1">
                <a:latin typeface="Quattrocento Sans" panose="020B0502050000020003" pitchFamily="34" charset="0"/>
              </a:rPr>
              <a:t>there</a:t>
            </a:r>
            <a:r>
              <a:rPr lang="it-IT" dirty="0">
                <a:latin typeface="Quattrocento Sans" panose="020B0502050000020003" pitchFamily="34" charset="0"/>
              </a:rPr>
              <a:t> </a:t>
            </a:r>
            <a:r>
              <a:rPr lang="it-IT" dirty="0" err="1">
                <a:latin typeface="Quattrocento Sans" panose="020B0502050000020003" pitchFamily="34" charset="0"/>
              </a:rPr>
              <a:t>is</a:t>
            </a:r>
            <a:r>
              <a:rPr lang="it-IT" dirty="0">
                <a:latin typeface="Quattrocento Sans" panose="020B0502050000020003" pitchFamily="34" charset="0"/>
              </a:rPr>
              <a:t> the </a:t>
            </a:r>
            <a:r>
              <a:rPr lang="it-IT" dirty="0" err="1">
                <a:latin typeface="Quattrocento Sans" panose="020B0502050000020003" pitchFamily="34" charset="0"/>
              </a:rPr>
              <a:t>transition</a:t>
            </a:r>
            <a:r>
              <a:rPr lang="it-IT" dirty="0">
                <a:latin typeface="Quattrocento Sans" panose="020B0502050000020003" pitchFamily="34" charset="0"/>
              </a:rPr>
              <a:t> to BUZZER ACTIVATED state.</a:t>
            </a:r>
          </a:p>
          <a:p>
            <a:r>
              <a:rPr lang="it-IT" dirty="0" err="1">
                <a:latin typeface="Quattrocento Sans" panose="020B0502050000020003" pitchFamily="34" charset="0"/>
              </a:rPr>
              <a:t>Final</a:t>
            </a:r>
            <a:r>
              <a:rPr lang="it-IT" dirty="0">
                <a:latin typeface="Quattrocento Sans" panose="020B0502050000020003" pitchFamily="34" charset="0"/>
              </a:rPr>
              <a:t> state: </a:t>
            </a:r>
            <a:r>
              <a:rPr lang="it-IT" b="1" dirty="0">
                <a:solidFill>
                  <a:srgbClr val="D35400"/>
                </a:solidFill>
                <a:latin typeface="Consolas" panose="020B0609020204030204" pitchFamily="49" charset="0"/>
              </a:rPr>
              <a:t>BUZZER ACTIVATED </a:t>
            </a:r>
            <a:r>
              <a:rPr lang="it-IT" dirty="0">
                <a:latin typeface="Quattrocento Sans" panose="020B0502050000020003" pitchFamily="34" charset="0"/>
              </a:rPr>
              <a:t>with the speaker </a:t>
            </a:r>
            <a:r>
              <a:rPr lang="it-IT" dirty="0" err="1">
                <a:latin typeface="Quattrocento Sans" panose="020B0502050000020003" pitchFamily="34" charset="0"/>
              </a:rPr>
              <a:t>that</a:t>
            </a:r>
            <a:r>
              <a:rPr lang="it-IT" dirty="0">
                <a:latin typeface="Quattrocento Sans" panose="020B0502050000020003" pitchFamily="34" charset="0"/>
              </a:rPr>
              <a:t> turns on.</a:t>
            </a:r>
          </a:p>
        </p:txBody>
      </p:sp>
      <p:sp>
        <p:nvSpPr>
          <p:cNvPr id="10" name="Segnaposto contenuto 1">
            <a:extLst>
              <a:ext uri="{FF2B5EF4-FFF2-40B4-BE49-F238E27FC236}">
                <a16:creationId xmlns:a16="http://schemas.microsoft.com/office/drawing/2014/main" id="{3FECA8E7-5D01-3F31-CFB6-6E4965A8F97A}"/>
              </a:ext>
            </a:extLst>
          </p:cNvPr>
          <p:cNvSpPr txBox="1">
            <a:spLocks/>
          </p:cNvSpPr>
          <p:nvPr/>
        </p:nvSpPr>
        <p:spPr>
          <a:xfrm>
            <a:off x="11495404" y="6374448"/>
            <a:ext cx="480274" cy="339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ctr" rtl="0" eaLnBrk="1" hangingPunct="1">
              <a:lnSpc>
                <a:spcPct val="115000"/>
              </a:lnSpc>
              <a:spcBef>
                <a:spcPts val="0"/>
              </a:spcBef>
              <a:spcAft>
                <a:spcPts val="0"/>
              </a:spcAft>
              <a:buClr>
                <a:schemeClr val="lt2"/>
              </a:buClr>
              <a:buSzPts val="1800"/>
              <a:buFont typeface="Oxygen Light"/>
              <a:buNone/>
              <a:defRPr sz="1400" b="0" i="0" u="none" strike="noStrike" cap="none">
                <a:solidFill>
                  <a:srgbClr val="7B5044"/>
                </a:solidFill>
                <a:latin typeface="Oxygen Light"/>
                <a:ea typeface="Oxygen Light"/>
                <a:cs typeface="Oxygen Light"/>
                <a:sym typeface="Oxygen Light"/>
              </a:defRPr>
            </a:lvl1pPr>
            <a:lvl2pPr marL="914400" marR="0" lvl="1"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2pPr>
            <a:lvl3pPr marL="1371600" marR="0" lvl="2"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3pPr>
            <a:lvl4pPr marL="1828800" marR="0" lvl="3"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4pPr>
            <a:lvl5pPr marL="2286000" marR="0" lvl="4"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5pPr>
            <a:lvl6pPr marL="2743200" marR="0" lvl="5"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6pPr>
            <a:lvl7pPr marL="3200400" marR="0" lvl="6"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7pPr>
            <a:lvl8pPr marL="3657600" marR="0" lvl="7"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8pPr>
            <a:lvl9pPr marL="4114800" marR="0" lvl="8" indent="-317500" algn="l" rtl="0" eaLnBrk="1" hangingPunct="1">
              <a:lnSpc>
                <a:spcPct val="115000"/>
              </a:lnSpc>
              <a:spcBef>
                <a:spcPts val="1600"/>
              </a:spcBef>
              <a:spcAft>
                <a:spcPts val="160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9pPr>
          </a:lstStyle>
          <a:p>
            <a:r>
              <a:rPr lang="it-IT" dirty="0"/>
              <a:t>11</a:t>
            </a:r>
          </a:p>
        </p:txBody>
      </p:sp>
    </p:spTree>
    <p:extLst>
      <p:ext uri="{BB962C8B-B14F-4D97-AF65-F5344CB8AC3E}">
        <p14:creationId xmlns:p14="http://schemas.microsoft.com/office/powerpoint/2010/main" val="359204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08EEC9-1F48-B243-0251-C917915F09B4}"/>
              </a:ext>
            </a:extLst>
          </p:cNvPr>
          <p:cNvSpPr>
            <a:spLocks noGrp="1"/>
          </p:cNvSpPr>
          <p:nvPr>
            <p:ph type="title"/>
          </p:nvPr>
        </p:nvSpPr>
        <p:spPr>
          <a:xfrm>
            <a:off x="1860278" y="443120"/>
            <a:ext cx="7856478" cy="763600"/>
          </a:xfrm>
        </p:spPr>
        <p:style>
          <a:lnRef idx="2">
            <a:schemeClr val="accent5"/>
          </a:lnRef>
          <a:fillRef idx="1">
            <a:schemeClr val="lt1"/>
          </a:fillRef>
          <a:effectRef idx="0">
            <a:schemeClr val="accent5"/>
          </a:effectRef>
          <a:fontRef idx="minor">
            <a:schemeClr val="dk1"/>
          </a:fontRef>
        </p:style>
        <p:txBody>
          <a:bodyPr/>
          <a:lstStyle/>
          <a:p>
            <a:r>
              <a:rPr lang="it-IT" dirty="0"/>
              <a:t>BUZZER ACTIVATED -&gt; WAITING -&gt; OFFLINE</a:t>
            </a:r>
          </a:p>
        </p:txBody>
      </p:sp>
      <p:pic>
        <p:nvPicPr>
          <p:cNvPr id="7" name="BUZZERACTIVATED_OFFLINE">
            <a:hlinkClick r:id="" action="ppaction://media"/>
            <a:extLst>
              <a:ext uri="{FF2B5EF4-FFF2-40B4-BE49-F238E27FC236}">
                <a16:creationId xmlns:a16="http://schemas.microsoft.com/office/drawing/2014/main" id="{A6D9AFB4-D41B-5E84-8758-6397B98DD3E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6921787" y="221667"/>
            <a:ext cx="3336277" cy="5931159"/>
          </a:xfrm>
          <a:prstGeom prst="rect">
            <a:avLst/>
          </a:prstGeom>
        </p:spPr>
      </p:pic>
      <p:sp>
        <p:nvSpPr>
          <p:cNvPr id="11" name="Segnaposto testo 2">
            <a:extLst>
              <a:ext uri="{FF2B5EF4-FFF2-40B4-BE49-F238E27FC236}">
                <a16:creationId xmlns:a16="http://schemas.microsoft.com/office/drawing/2014/main" id="{4114BF86-36E4-1E9C-81EA-5A1FC84FEB81}"/>
              </a:ext>
            </a:extLst>
          </p:cNvPr>
          <p:cNvSpPr txBox="1">
            <a:spLocks/>
          </p:cNvSpPr>
          <p:nvPr/>
        </p:nvSpPr>
        <p:spPr>
          <a:xfrm>
            <a:off x="680556" y="1665392"/>
            <a:ext cx="4642799" cy="2966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lt2"/>
              </a:buClr>
              <a:buSzPts val="1800"/>
              <a:buFont typeface="Oxygen Light"/>
              <a:buChar char="●"/>
              <a:defRPr sz="1800" b="0" i="0" u="none" strike="noStrike" cap="none">
                <a:solidFill>
                  <a:schemeClr val="lt2"/>
                </a:solidFill>
                <a:latin typeface="Oxygen Light"/>
                <a:ea typeface="Oxygen Light"/>
                <a:cs typeface="Oxygen Light"/>
                <a:sym typeface="Oxygen Light"/>
              </a:defRPr>
            </a:lvl1pPr>
            <a:lvl2pPr marL="914400" marR="0" lvl="1"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2pPr>
            <a:lvl3pPr marL="1371600" marR="0" lvl="2"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3pPr>
            <a:lvl4pPr marL="1828800" marR="0" lvl="3"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4pPr>
            <a:lvl5pPr marL="2286000" marR="0" lvl="4"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5pPr>
            <a:lvl6pPr marL="2743200" marR="0" lvl="5"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6pPr>
            <a:lvl7pPr marL="3200400" marR="0" lvl="6"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7pPr>
            <a:lvl8pPr marL="3657600" marR="0" lvl="7"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8pPr>
            <a:lvl9pPr marL="4114800" marR="0" lvl="8" indent="-317500" algn="l" rtl="0" eaLnBrk="1" hangingPunct="1">
              <a:lnSpc>
                <a:spcPct val="115000"/>
              </a:lnSpc>
              <a:spcBef>
                <a:spcPts val="1600"/>
              </a:spcBef>
              <a:spcAft>
                <a:spcPts val="160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9pPr>
          </a:lstStyle>
          <a:p>
            <a:r>
              <a:rPr lang="it-IT" dirty="0" err="1">
                <a:latin typeface="Quattrocento Sans" panose="020B0502050000020003" pitchFamily="34" charset="0"/>
              </a:rPr>
              <a:t>Initial</a:t>
            </a:r>
            <a:r>
              <a:rPr lang="it-IT" dirty="0">
                <a:latin typeface="Quattrocento Sans" panose="020B0502050000020003" pitchFamily="34" charset="0"/>
              </a:rPr>
              <a:t> state: </a:t>
            </a:r>
            <a:r>
              <a:rPr lang="it-IT" b="1" dirty="0">
                <a:solidFill>
                  <a:srgbClr val="D35400"/>
                </a:solidFill>
                <a:latin typeface="Consolas" panose="020B0609020204030204" pitchFamily="49" charset="0"/>
              </a:rPr>
              <a:t>BUZZER ACTIVATED</a:t>
            </a:r>
            <a:r>
              <a:rPr lang="it-IT" dirty="0">
                <a:latin typeface="Quattrocento Sans" panose="020B0502050000020003" pitchFamily="34" charset="0"/>
              </a:rPr>
              <a:t>.</a:t>
            </a:r>
          </a:p>
          <a:p>
            <a:r>
              <a:rPr lang="it-IT" dirty="0">
                <a:latin typeface="Quattrocento Sans" panose="020B0502050000020003" pitchFamily="34" charset="0"/>
              </a:rPr>
              <a:t>The </a:t>
            </a:r>
            <a:r>
              <a:rPr lang="it-IT" dirty="0" err="1">
                <a:latin typeface="Quattrocento Sans" panose="020B0502050000020003" pitchFamily="34" charset="0"/>
              </a:rPr>
              <a:t>correct</a:t>
            </a:r>
            <a:r>
              <a:rPr lang="it-IT" dirty="0">
                <a:latin typeface="Quattrocento Sans" panose="020B0502050000020003" pitchFamily="34" charset="0"/>
              </a:rPr>
              <a:t> password </a:t>
            </a:r>
            <a:r>
              <a:rPr lang="it-IT" dirty="0" err="1">
                <a:latin typeface="Quattrocento Sans" panose="020B0502050000020003" pitchFamily="34" charset="0"/>
              </a:rPr>
              <a:t>is</a:t>
            </a:r>
            <a:r>
              <a:rPr lang="it-IT" dirty="0">
                <a:latin typeface="Quattrocento Sans" panose="020B0502050000020003" pitchFamily="34" charset="0"/>
              </a:rPr>
              <a:t>: 1234* (the * </a:t>
            </a:r>
            <a:r>
              <a:rPr lang="it-IT" dirty="0" err="1">
                <a:latin typeface="Quattrocento Sans" panose="020B0502050000020003" pitchFamily="34" charset="0"/>
              </a:rPr>
              <a:t>is</a:t>
            </a:r>
            <a:r>
              <a:rPr lang="it-IT" dirty="0">
                <a:latin typeface="Quattrocento Sans" panose="020B0502050000020003" pitchFamily="34" charset="0"/>
              </a:rPr>
              <a:t> to </a:t>
            </a:r>
            <a:r>
              <a:rPr lang="it-IT" dirty="0" err="1">
                <a:latin typeface="Quattrocento Sans" panose="020B0502050000020003" pitchFamily="34" charset="0"/>
              </a:rPr>
              <a:t>conferm</a:t>
            </a:r>
            <a:r>
              <a:rPr lang="it-IT" dirty="0">
                <a:latin typeface="Quattrocento Sans" panose="020B0502050000020003" pitchFamily="34" charset="0"/>
              </a:rPr>
              <a:t> the pin).</a:t>
            </a:r>
          </a:p>
          <a:p>
            <a:r>
              <a:rPr lang="it-IT" dirty="0" err="1">
                <a:latin typeface="Quattrocento Sans" panose="020B0502050000020003" pitchFamily="34" charset="0"/>
              </a:rPr>
              <a:t>If</a:t>
            </a:r>
            <a:r>
              <a:rPr lang="it-IT" dirty="0">
                <a:latin typeface="Quattrocento Sans" panose="020B0502050000020003" pitchFamily="34" charset="0"/>
              </a:rPr>
              <a:t> the </a:t>
            </a:r>
            <a:r>
              <a:rPr lang="it-IT" b="1" dirty="0">
                <a:latin typeface="Quattrocento Sans" panose="020B0502050000020003" pitchFamily="34" charset="0"/>
              </a:rPr>
              <a:t>buzzer </a:t>
            </a:r>
            <a:r>
              <a:rPr lang="it-IT" b="1" dirty="0" err="1">
                <a:latin typeface="Quattrocento Sans" panose="020B0502050000020003" pitchFamily="34" charset="0"/>
              </a:rPr>
              <a:t>is</a:t>
            </a:r>
            <a:r>
              <a:rPr lang="it-IT" b="1" dirty="0">
                <a:latin typeface="Quattrocento Sans" panose="020B0502050000020003" pitchFamily="34" charset="0"/>
              </a:rPr>
              <a:t> ON </a:t>
            </a:r>
            <a:r>
              <a:rPr lang="it-IT" dirty="0">
                <a:latin typeface="Quattrocento Sans" panose="020B0502050000020003" pitchFamily="34" charset="0"/>
              </a:rPr>
              <a:t>and the user </a:t>
            </a:r>
            <a:r>
              <a:rPr lang="it-IT" dirty="0" err="1">
                <a:latin typeface="Quattrocento Sans" panose="020B0502050000020003" pitchFamily="34" charset="0"/>
              </a:rPr>
              <a:t>types</a:t>
            </a:r>
            <a:r>
              <a:rPr lang="it-IT" dirty="0">
                <a:latin typeface="Quattrocento Sans" panose="020B0502050000020003" pitchFamily="34" charset="0"/>
              </a:rPr>
              <a:t> the </a:t>
            </a:r>
            <a:r>
              <a:rPr lang="it-IT" dirty="0" err="1">
                <a:solidFill>
                  <a:srgbClr val="00B050"/>
                </a:solidFill>
                <a:latin typeface="Quattrocento Sans" panose="020B0502050000020003" pitchFamily="34" charset="0"/>
              </a:rPr>
              <a:t>correct</a:t>
            </a:r>
            <a:r>
              <a:rPr lang="it-IT" dirty="0">
                <a:latin typeface="Quattrocento Sans" panose="020B0502050000020003" pitchFamily="34" charset="0"/>
              </a:rPr>
              <a:t> password the system </a:t>
            </a:r>
            <a:r>
              <a:rPr lang="it-IT" dirty="0" err="1">
                <a:latin typeface="Quattrocento Sans" panose="020B0502050000020003" pitchFamily="34" charset="0"/>
              </a:rPr>
              <a:t>goes</a:t>
            </a:r>
            <a:r>
              <a:rPr lang="it-IT" dirty="0">
                <a:latin typeface="Quattrocento Sans" panose="020B0502050000020003" pitchFamily="34" charset="0"/>
              </a:rPr>
              <a:t> OFFLINE with some </a:t>
            </a:r>
            <a:r>
              <a:rPr lang="it-IT" dirty="0" err="1">
                <a:latin typeface="Quattrocento Sans" panose="020B0502050000020003" pitchFamily="34" charset="0"/>
              </a:rPr>
              <a:t>waiting</a:t>
            </a:r>
            <a:r>
              <a:rPr lang="it-IT" dirty="0">
                <a:latin typeface="Quattrocento Sans" panose="020B0502050000020003" pitchFamily="34" charset="0"/>
              </a:rPr>
              <a:t> time.</a:t>
            </a:r>
          </a:p>
          <a:p>
            <a:r>
              <a:rPr lang="it-IT" dirty="0" err="1">
                <a:latin typeface="Quattrocento Sans" panose="020B0502050000020003" pitchFamily="34" charset="0"/>
              </a:rPr>
              <a:t>Final</a:t>
            </a:r>
            <a:r>
              <a:rPr lang="it-IT" dirty="0">
                <a:latin typeface="Quattrocento Sans" panose="020B0502050000020003" pitchFamily="34" charset="0"/>
              </a:rPr>
              <a:t> state: </a:t>
            </a:r>
            <a:r>
              <a:rPr lang="it-IT" b="1" dirty="0">
                <a:solidFill>
                  <a:srgbClr val="D35400"/>
                </a:solidFill>
                <a:latin typeface="Consolas" panose="020B0609020204030204" pitchFamily="49" charset="0"/>
              </a:rPr>
              <a:t>OFFLINE</a:t>
            </a:r>
            <a:r>
              <a:rPr lang="it-IT" dirty="0">
                <a:latin typeface="Quattrocento Sans" panose="020B0502050000020003" pitchFamily="34" charset="0"/>
              </a:rPr>
              <a:t>.</a:t>
            </a:r>
          </a:p>
        </p:txBody>
      </p:sp>
      <p:sp>
        <p:nvSpPr>
          <p:cNvPr id="12" name="Segnaposto contenuto 1">
            <a:extLst>
              <a:ext uri="{FF2B5EF4-FFF2-40B4-BE49-F238E27FC236}">
                <a16:creationId xmlns:a16="http://schemas.microsoft.com/office/drawing/2014/main" id="{00589077-04A1-39C0-1F13-FB5BBABEB89A}"/>
              </a:ext>
            </a:extLst>
          </p:cNvPr>
          <p:cNvSpPr txBox="1">
            <a:spLocks/>
          </p:cNvSpPr>
          <p:nvPr/>
        </p:nvSpPr>
        <p:spPr>
          <a:xfrm>
            <a:off x="11495404" y="6374448"/>
            <a:ext cx="480274" cy="339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ctr" rtl="0" eaLnBrk="1" hangingPunct="1">
              <a:lnSpc>
                <a:spcPct val="115000"/>
              </a:lnSpc>
              <a:spcBef>
                <a:spcPts val="0"/>
              </a:spcBef>
              <a:spcAft>
                <a:spcPts val="0"/>
              </a:spcAft>
              <a:buClr>
                <a:schemeClr val="lt2"/>
              </a:buClr>
              <a:buSzPts val="1800"/>
              <a:buFont typeface="Oxygen Light"/>
              <a:buNone/>
              <a:defRPr sz="1400" b="0" i="0" u="none" strike="noStrike" cap="none">
                <a:solidFill>
                  <a:srgbClr val="7B5044"/>
                </a:solidFill>
                <a:latin typeface="Oxygen Light"/>
                <a:ea typeface="Oxygen Light"/>
                <a:cs typeface="Oxygen Light"/>
                <a:sym typeface="Oxygen Light"/>
              </a:defRPr>
            </a:lvl1pPr>
            <a:lvl2pPr marL="914400" marR="0" lvl="1"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2pPr>
            <a:lvl3pPr marL="1371600" marR="0" lvl="2"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3pPr>
            <a:lvl4pPr marL="1828800" marR="0" lvl="3"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4pPr>
            <a:lvl5pPr marL="2286000" marR="0" lvl="4"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5pPr>
            <a:lvl6pPr marL="2743200" marR="0" lvl="5"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6pPr>
            <a:lvl7pPr marL="3200400" marR="0" lvl="6"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7pPr>
            <a:lvl8pPr marL="3657600" marR="0" lvl="7"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8pPr>
            <a:lvl9pPr marL="4114800" marR="0" lvl="8" indent="-317500" algn="l" rtl="0" eaLnBrk="1" hangingPunct="1">
              <a:lnSpc>
                <a:spcPct val="115000"/>
              </a:lnSpc>
              <a:spcBef>
                <a:spcPts val="1600"/>
              </a:spcBef>
              <a:spcAft>
                <a:spcPts val="160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9pPr>
          </a:lstStyle>
          <a:p>
            <a:r>
              <a:rPr lang="it-IT" dirty="0"/>
              <a:t>12</a:t>
            </a:r>
          </a:p>
        </p:txBody>
      </p:sp>
    </p:spTree>
    <p:extLst>
      <p:ext uri="{BB962C8B-B14F-4D97-AF65-F5344CB8AC3E}">
        <p14:creationId xmlns:p14="http://schemas.microsoft.com/office/powerpoint/2010/main" val="417916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9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08EEC9-1F48-B243-0251-C917915F09B4}"/>
              </a:ext>
            </a:extLst>
          </p:cNvPr>
          <p:cNvSpPr>
            <a:spLocks noGrp="1"/>
          </p:cNvSpPr>
          <p:nvPr>
            <p:ph type="title"/>
          </p:nvPr>
        </p:nvSpPr>
        <p:spPr>
          <a:xfrm>
            <a:off x="1860278" y="443120"/>
            <a:ext cx="9976680" cy="763600"/>
          </a:xfrm>
        </p:spPr>
        <p:style>
          <a:lnRef idx="2">
            <a:schemeClr val="accent5"/>
          </a:lnRef>
          <a:fillRef idx="1">
            <a:schemeClr val="lt1"/>
          </a:fillRef>
          <a:effectRef idx="0">
            <a:schemeClr val="accent5"/>
          </a:effectRef>
          <a:fontRef idx="minor">
            <a:schemeClr val="dk1"/>
          </a:fontRef>
        </p:style>
        <p:txBody>
          <a:bodyPr>
            <a:noAutofit/>
          </a:bodyPr>
          <a:lstStyle/>
          <a:p>
            <a:r>
              <a:rPr lang="it-IT" dirty="0"/>
              <a:t>BUZZER ACTIVATED -&gt; INCORRECT -&gt; BUZZER ACTIVATED</a:t>
            </a:r>
          </a:p>
        </p:txBody>
      </p:sp>
      <p:pic>
        <p:nvPicPr>
          <p:cNvPr id="7" name="BUZZERACTIVATED_INCORRECT_BUZZERACTIVATED (2)">
            <a:hlinkClick r:id="" action="ppaction://media"/>
            <a:extLst>
              <a:ext uri="{FF2B5EF4-FFF2-40B4-BE49-F238E27FC236}">
                <a16:creationId xmlns:a16="http://schemas.microsoft.com/office/drawing/2014/main" id="{7D67F5ED-FFD5-81D5-0F0E-C41DF92621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6200000">
            <a:off x="6921787" y="221666"/>
            <a:ext cx="3336277" cy="5931159"/>
          </a:xfrm>
          <a:prstGeom prst="rect">
            <a:avLst/>
          </a:prstGeom>
        </p:spPr>
      </p:pic>
      <p:sp>
        <p:nvSpPr>
          <p:cNvPr id="13" name="Segnaposto testo 2">
            <a:extLst>
              <a:ext uri="{FF2B5EF4-FFF2-40B4-BE49-F238E27FC236}">
                <a16:creationId xmlns:a16="http://schemas.microsoft.com/office/drawing/2014/main" id="{EEB8302C-8190-94A5-C9CB-97118A1D39C5}"/>
              </a:ext>
            </a:extLst>
          </p:cNvPr>
          <p:cNvSpPr txBox="1">
            <a:spLocks/>
          </p:cNvSpPr>
          <p:nvPr/>
        </p:nvSpPr>
        <p:spPr>
          <a:xfrm>
            <a:off x="680556" y="1665392"/>
            <a:ext cx="4642799" cy="2966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lt2"/>
              </a:buClr>
              <a:buSzPts val="1800"/>
              <a:buFont typeface="Oxygen Light"/>
              <a:buChar char="●"/>
              <a:defRPr sz="1800" b="0" i="0" u="none" strike="noStrike" cap="none">
                <a:solidFill>
                  <a:schemeClr val="lt2"/>
                </a:solidFill>
                <a:latin typeface="Oxygen Light"/>
                <a:ea typeface="Oxygen Light"/>
                <a:cs typeface="Oxygen Light"/>
                <a:sym typeface="Oxygen Light"/>
              </a:defRPr>
            </a:lvl1pPr>
            <a:lvl2pPr marL="914400" marR="0" lvl="1"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2pPr>
            <a:lvl3pPr marL="1371600" marR="0" lvl="2"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3pPr>
            <a:lvl4pPr marL="1828800" marR="0" lvl="3"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4pPr>
            <a:lvl5pPr marL="2286000" marR="0" lvl="4"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5pPr>
            <a:lvl6pPr marL="2743200" marR="0" lvl="5"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6pPr>
            <a:lvl7pPr marL="3200400" marR="0" lvl="6"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7pPr>
            <a:lvl8pPr marL="3657600" marR="0" lvl="7"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8pPr>
            <a:lvl9pPr marL="4114800" marR="0" lvl="8" indent="-317500" algn="l" rtl="0" eaLnBrk="1" hangingPunct="1">
              <a:lnSpc>
                <a:spcPct val="115000"/>
              </a:lnSpc>
              <a:spcBef>
                <a:spcPts val="1600"/>
              </a:spcBef>
              <a:spcAft>
                <a:spcPts val="160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9pPr>
          </a:lstStyle>
          <a:p>
            <a:r>
              <a:rPr lang="it-IT" dirty="0" err="1">
                <a:latin typeface="Quattrocento Sans" panose="020B0502050000020003" pitchFamily="34" charset="0"/>
              </a:rPr>
              <a:t>Initial</a:t>
            </a:r>
            <a:r>
              <a:rPr lang="it-IT" dirty="0">
                <a:latin typeface="Quattrocento Sans" panose="020B0502050000020003" pitchFamily="34" charset="0"/>
              </a:rPr>
              <a:t> state: </a:t>
            </a:r>
            <a:r>
              <a:rPr lang="it-IT" b="1" dirty="0">
                <a:solidFill>
                  <a:srgbClr val="D35400"/>
                </a:solidFill>
                <a:latin typeface="Consolas" panose="020B0609020204030204" pitchFamily="49" charset="0"/>
              </a:rPr>
              <a:t>BUZZER ACTIVATED</a:t>
            </a:r>
            <a:r>
              <a:rPr lang="it-IT" dirty="0">
                <a:latin typeface="Quattrocento Sans" panose="020B0502050000020003" pitchFamily="34" charset="0"/>
              </a:rPr>
              <a:t>.</a:t>
            </a:r>
          </a:p>
          <a:p>
            <a:r>
              <a:rPr lang="it-IT" dirty="0">
                <a:latin typeface="Quattrocento Sans" panose="020B0502050000020003" pitchFamily="34" charset="0"/>
              </a:rPr>
              <a:t>The </a:t>
            </a:r>
            <a:r>
              <a:rPr lang="it-IT" dirty="0" err="1">
                <a:latin typeface="Quattrocento Sans" panose="020B0502050000020003" pitchFamily="34" charset="0"/>
              </a:rPr>
              <a:t>correct</a:t>
            </a:r>
            <a:r>
              <a:rPr lang="it-IT" dirty="0">
                <a:latin typeface="Quattrocento Sans" panose="020B0502050000020003" pitchFamily="34" charset="0"/>
              </a:rPr>
              <a:t> password </a:t>
            </a:r>
            <a:r>
              <a:rPr lang="it-IT" dirty="0" err="1">
                <a:latin typeface="Quattrocento Sans" panose="020B0502050000020003" pitchFamily="34" charset="0"/>
              </a:rPr>
              <a:t>is</a:t>
            </a:r>
            <a:r>
              <a:rPr lang="it-IT" dirty="0">
                <a:latin typeface="Quattrocento Sans" panose="020B0502050000020003" pitchFamily="34" charset="0"/>
              </a:rPr>
              <a:t>: 1234* (the * </a:t>
            </a:r>
            <a:r>
              <a:rPr lang="it-IT" dirty="0" err="1">
                <a:latin typeface="Quattrocento Sans" panose="020B0502050000020003" pitchFamily="34" charset="0"/>
              </a:rPr>
              <a:t>is</a:t>
            </a:r>
            <a:r>
              <a:rPr lang="it-IT" dirty="0">
                <a:latin typeface="Quattrocento Sans" panose="020B0502050000020003" pitchFamily="34" charset="0"/>
              </a:rPr>
              <a:t> to </a:t>
            </a:r>
            <a:r>
              <a:rPr lang="it-IT" dirty="0" err="1">
                <a:latin typeface="Quattrocento Sans" panose="020B0502050000020003" pitchFamily="34" charset="0"/>
              </a:rPr>
              <a:t>conferm</a:t>
            </a:r>
            <a:r>
              <a:rPr lang="it-IT" dirty="0">
                <a:latin typeface="Quattrocento Sans" panose="020B0502050000020003" pitchFamily="34" charset="0"/>
              </a:rPr>
              <a:t> the pin).</a:t>
            </a:r>
          </a:p>
          <a:p>
            <a:r>
              <a:rPr lang="it-IT" dirty="0" err="1">
                <a:latin typeface="Quattrocento Sans" panose="020B0502050000020003" pitchFamily="34" charset="0"/>
              </a:rPr>
              <a:t>If</a:t>
            </a:r>
            <a:r>
              <a:rPr lang="it-IT" dirty="0">
                <a:latin typeface="Quattrocento Sans" panose="020B0502050000020003" pitchFamily="34" charset="0"/>
              </a:rPr>
              <a:t> the </a:t>
            </a:r>
            <a:r>
              <a:rPr lang="it-IT" b="1" dirty="0">
                <a:latin typeface="Quattrocento Sans" panose="020B0502050000020003" pitchFamily="34" charset="0"/>
              </a:rPr>
              <a:t>buzzer </a:t>
            </a:r>
            <a:r>
              <a:rPr lang="it-IT" b="1" dirty="0" err="1">
                <a:latin typeface="Quattrocento Sans" panose="020B0502050000020003" pitchFamily="34" charset="0"/>
              </a:rPr>
              <a:t>is</a:t>
            </a:r>
            <a:r>
              <a:rPr lang="it-IT" b="1" dirty="0">
                <a:latin typeface="Quattrocento Sans" panose="020B0502050000020003" pitchFamily="34" charset="0"/>
              </a:rPr>
              <a:t> ON </a:t>
            </a:r>
            <a:r>
              <a:rPr lang="it-IT" dirty="0">
                <a:latin typeface="Quattrocento Sans" panose="020B0502050000020003" pitchFamily="34" charset="0"/>
              </a:rPr>
              <a:t>and the user </a:t>
            </a:r>
            <a:r>
              <a:rPr lang="it-IT" dirty="0" err="1">
                <a:latin typeface="Quattrocento Sans" panose="020B0502050000020003" pitchFamily="34" charset="0"/>
              </a:rPr>
              <a:t>types</a:t>
            </a:r>
            <a:r>
              <a:rPr lang="it-IT" dirty="0">
                <a:latin typeface="Quattrocento Sans" panose="020B0502050000020003" pitchFamily="34" charset="0"/>
              </a:rPr>
              <a:t> the </a:t>
            </a:r>
            <a:r>
              <a:rPr lang="it-IT" dirty="0" err="1">
                <a:solidFill>
                  <a:srgbClr val="FF0000"/>
                </a:solidFill>
                <a:latin typeface="Quattrocento Sans" panose="020B0502050000020003" pitchFamily="34" charset="0"/>
              </a:rPr>
              <a:t>wrong</a:t>
            </a:r>
            <a:r>
              <a:rPr lang="it-IT" dirty="0">
                <a:latin typeface="Quattrocento Sans" panose="020B0502050000020003" pitchFamily="34" charset="0"/>
              </a:rPr>
              <a:t> password the system stays in the BUZZER ACTIVATED state.</a:t>
            </a:r>
          </a:p>
          <a:p>
            <a:r>
              <a:rPr lang="it-IT" dirty="0" err="1">
                <a:latin typeface="Quattrocento Sans" panose="020B0502050000020003" pitchFamily="34" charset="0"/>
              </a:rPr>
              <a:t>Final</a:t>
            </a:r>
            <a:r>
              <a:rPr lang="it-IT" dirty="0">
                <a:latin typeface="Quattrocento Sans" panose="020B0502050000020003" pitchFamily="34" charset="0"/>
              </a:rPr>
              <a:t> state: </a:t>
            </a:r>
            <a:r>
              <a:rPr lang="it-IT" b="1" dirty="0">
                <a:solidFill>
                  <a:srgbClr val="D35400"/>
                </a:solidFill>
                <a:latin typeface="Consolas" panose="020B0609020204030204" pitchFamily="49" charset="0"/>
              </a:rPr>
              <a:t>BUZZER ACTIVATED </a:t>
            </a:r>
            <a:r>
              <a:rPr lang="it-IT" dirty="0">
                <a:latin typeface="Quattrocento Sans" panose="020B0502050000020003" pitchFamily="34" charset="0"/>
              </a:rPr>
              <a:t>with an </a:t>
            </a:r>
            <a:r>
              <a:rPr lang="it-IT" dirty="0" err="1">
                <a:latin typeface="Quattrocento Sans" panose="020B0502050000020003" pitchFamily="34" charset="0"/>
              </a:rPr>
              <a:t>error</a:t>
            </a:r>
            <a:r>
              <a:rPr lang="it-IT" dirty="0">
                <a:latin typeface="Quattrocento Sans" panose="020B0502050000020003" pitchFamily="34" charset="0"/>
              </a:rPr>
              <a:t> </a:t>
            </a:r>
            <a:r>
              <a:rPr lang="it-IT" dirty="0" err="1">
                <a:latin typeface="Quattrocento Sans" panose="020B0502050000020003" pitchFamily="34" charset="0"/>
              </a:rPr>
              <a:t>message</a:t>
            </a:r>
            <a:r>
              <a:rPr lang="it-IT" dirty="0">
                <a:latin typeface="Quattrocento Sans" panose="020B0502050000020003" pitchFamily="34" charset="0"/>
              </a:rPr>
              <a:t> on LCD display.</a:t>
            </a:r>
          </a:p>
        </p:txBody>
      </p:sp>
      <p:sp>
        <p:nvSpPr>
          <p:cNvPr id="14" name="Segnaposto contenuto 1">
            <a:extLst>
              <a:ext uri="{FF2B5EF4-FFF2-40B4-BE49-F238E27FC236}">
                <a16:creationId xmlns:a16="http://schemas.microsoft.com/office/drawing/2014/main" id="{351C3FC8-5CAB-C7DA-12C9-D4A932CF6F3F}"/>
              </a:ext>
            </a:extLst>
          </p:cNvPr>
          <p:cNvSpPr txBox="1">
            <a:spLocks/>
          </p:cNvSpPr>
          <p:nvPr/>
        </p:nvSpPr>
        <p:spPr>
          <a:xfrm>
            <a:off x="11495404" y="6374448"/>
            <a:ext cx="480274" cy="339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ctr" rtl="0" eaLnBrk="1" hangingPunct="1">
              <a:lnSpc>
                <a:spcPct val="115000"/>
              </a:lnSpc>
              <a:spcBef>
                <a:spcPts val="0"/>
              </a:spcBef>
              <a:spcAft>
                <a:spcPts val="0"/>
              </a:spcAft>
              <a:buClr>
                <a:schemeClr val="lt2"/>
              </a:buClr>
              <a:buSzPts val="1800"/>
              <a:buFont typeface="Oxygen Light"/>
              <a:buNone/>
              <a:defRPr sz="1400" b="0" i="0" u="none" strike="noStrike" cap="none">
                <a:solidFill>
                  <a:srgbClr val="7B5044"/>
                </a:solidFill>
                <a:latin typeface="Oxygen Light"/>
                <a:ea typeface="Oxygen Light"/>
                <a:cs typeface="Oxygen Light"/>
                <a:sym typeface="Oxygen Light"/>
              </a:defRPr>
            </a:lvl1pPr>
            <a:lvl2pPr marL="914400" marR="0" lvl="1"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2pPr>
            <a:lvl3pPr marL="1371600" marR="0" lvl="2"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3pPr>
            <a:lvl4pPr marL="1828800" marR="0" lvl="3"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4pPr>
            <a:lvl5pPr marL="2286000" marR="0" lvl="4"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5pPr>
            <a:lvl6pPr marL="2743200" marR="0" lvl="5"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6pPr>
            <a:lvl7pPr marL="3200400" marR="0" lvl="6"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7pPr>
            <a:lvl8pPr marL="3657600" marR="0" lvl="7"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8pPr>
            <a:lvl9pPr marL="4114800" marR="0" lvl="8" indent="-317500" algn="l" rtl="0" eaLnBrk="1" hangingPunct="1">
              <a:lnSpc>
                <a:spcPct val="115000"/>
              </a:lnSpc>
              <a:spcBef>
                <a:spcPts val="1600"/>
              </a:spcBef>
              <a:spcAft>
                <a:spcPts val="160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9pPr>
          </a:lstStyle>
          <a:p>
            <a:r>
              <a:rPr lang="it-IT" dirty="0"/>
              <a:t>13</a:t>
            </a:r>
          </a:p>
        </p:txBody>
      </p:sp>
    </p:spTree>
    <p:extLst>
      <p:ext uri="{BB962C8B-B14F-4D97-AF65-F5344CB8AC3E}">
        <p14:creationId xmlns:p14="http://schemas.microsoft.com/office/powerpoint/2010/main" val="385634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WEBHOOKS_CALL">
            <a:hlinkClick r:id="" action="ppaction://media"/>
            <a:extLst>
              <a:ext uri="{FF2B5EF4-FFF2-40B4-BE49-F238E27FC236}">
                <a16:creationId xmlns:a16="http://schemas.microsoft.com/office/drawing/2014/main" id="{85F90BCD-82B2-DB92-5036-5590A2070412}"/>
              </a:ext>
            </a:extLst>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4"/>
          <a:stretch>
            <a:fillRect/>
          </a:stretch>
        </p:blipFill>
        <p:spPr>
          <a:xfrm>
            <a:off x="5809993" y="1574958"/>
            <a:ext cx="5931159" cy="3189992"/>
          </a:xfrm>
        </p:spPr>
      </p:pic>
      <p:sp>
        <p:nvSpPr>
          <p:cNvPr id="2" name="Titolo 1">
            <a:extLst>
              <a:ext uri="{FF2B5EF4-FFF2-40B4-BE49-F238E27FC236}">
                <a16:creationId xmlns:a16="http://schemas.microsoft.com/office/drawing/2014/main" id="{9D8C79D2-C577-E3D3-5488-C0B2F927C3CC}"/>
              </a:ext>
            </a:extLst>
          </p:cNvPr>
          <p:cNvSpPr>
            <a:spLocks noGrp="1"/>
          </p:cNvSpPr>
          <p:nvPr>
            <p:ph type="title"/>
          </p:nvPr>
        </p:nvSpPr>
        <p:spPr/>
        <p:txBody>
          <a:bodyPr/>
          <a:lstStyle/>
          <a:p>
            <a:r>
              <a:rPr lang="en-US" dirty="0"/>
              <a:t>WEBHOOKS AND IFTTT</a:t>
            </a:r>
            <a:endParaRPr lang="it-IT" dirty="0"/>
          </a:p>
        </p:txBody>
      </p:sp>
      <p:sp>
        <p:nvSpPr>
          <p:cNvPr id="11" name="Segnaposto testo 2">
            <a:extLst>
              <a:ext uri="{FF2B5EF4-FFF2-40B4-BE49-F238E27FC236}">
                <a16:creationId xmlns:a16="http://schemas.microsoft.com/office/drawing/2014/main" id="{4FE02F3D-9F50-A41D-3EF9-1B1456DE6DBB}"/>
              </a:ext>
            </a:extLst>
          </p:cNvPr>
          <p:cNvSpPr txBox="1">
            <a:spLocks/>
          </p:cNvSpPr>
          <p:nvPr/>
        </p:nvSpPr>
        <p:spPr>
          <a:xfrm>
            <a:off x="680556" y="1665392"/>
            <a:ext cx="4642799" cy="2966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lt2"/>
              </a:buClr>
              <a:buSzPts val="1800"/>
              <a:buFont typeface="Oxygen Light"/>
              <a:buChar char="●"/>
              <a:defRPr sz="1800" b="0" i="0" u="none" strike="noStrike" cap="none">
                <a:solidFill>
                  <a:schemeClr val="lt2"/>
                </a:solidFill>
                <a:latin typeface="Oxygen Light"/>
                <a:ea typeface="Oxygen Light"/>
                <a:cs typeface="Oxygen Light"/>
                <a:sym typeface="Oxygen Light"/>
              </a:defRPr>
            </a:lvl1pPr>
            <a:lvl2pPr marL="914400" marR="0" lvl="1"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2pPr>
            <a:lvl3pPr marL="1371600" marR="0" lvl="2"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3pPr>
            <a:lvl4pPr marL="1828800" marR="0" lvl="3"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4pPr>
            <a:lvl5pPr marL="2286000" marR="0" lvl="4"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5pPr>
            <a:lvl6pPr marL="2743200" marR="0" lvl="5"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6pPr>
            <a:lvl7pPr marL="3200400" marR="0" lvl="6"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7pPr>
            <a:lvl8pPr marL="3657600" marR="0" lvl="7"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8pPr>
            <a:lvl9pPr marL="4114800" marR="0" lvl="8" indent="-317500" algn="l" rtl="0" eaLnBrk="1" hangingPunct="1">
              <a:lnSpc>
                <a:spcPct val="115000"/>
              </a:lnSpc>
              <a:spcBef>
                <a:spcPts val="1600"/>
              </a:spcBef>
              <a:spcAft>
                <a:spcPts val="160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9pPr>
          </a:lstStyle>
          <a:p>
            <a:r>
              <a:rPr lang="en-US" dirty="0"/>
              <a:t>Arduino Nano 33 IOT Wi-Fi connectivity: Nina W102 </a:t>
            </a:r>
            <a:r>
              <a:rPr lang="en-US" dirty="0" err="1"/>
              <a:t>uBlox</a:t>
            </a:r>
            <a:r>
              <a:rPr lang="en-US" dirty="0"/>
              <a:t> module.</a:t>
            </a:r>
          </a:p>
          <a:p>
            <a:r>
              <a:rPr lang="en-US" dirty="0"/>
              <a:t>Arduino can send a phone call when the </a:t>
            </a:r>
            <a:r>
              <a:rPr lang="en-US" b="1" dirty="0"/>
              <a:t>PIR sensor </a:t>
            </a:r>
            <a:r>
              <a:rPr lang="en-US" dirty="0"/>
              <a:t>is </a:t>
            </a:r>
            <a:r>
              <a:rPr lang="en-US" b="1" dirty="0"/>
              <a:t>HIGH</a:t>
            </a:r>
            <a:r>
              <a:rPr lang="en-US" dirty="0"/>
              <a:t>. Arduino send a POST HTTP request to </a:t>
            </a:r>
            <a:r>
              <a:rPr lang="en-US" b="1" dirty="0"/>
              <a:t>Webhooks</a:t>
            </a:r>
            <a:r>
              <a:rPr lang="en-US" dirty="0"/>
              <a:t> and, thanks to the integration with </a:t>
            </a:r>
            <a:r>
              <a:rPr lang="en-US" b="1" dirty="0"/>
              <a:t>IFTTT</a:t>
            </a:r>
            <a:r>
              <a:rPr lang="en-US" dirty="0"/>
              <a:t> it sends a </a:t>
            </a:r>
            <a:r>
              <a:rPr lang="en-US" b="1" dirty="0"/>
              <a:t>phone call</a:t>
            </a:r>
            <a:r>
              <a:rPr lang="en-US" dirty="0"/>
              <a:t> to the smartphone.</a:t>
            </a:r>
          </a:p>
        </p:txBody>
      </p:sp>
      <p:sp>
        <p:nvSpPr>
          <p:cNvPr id="12" name="Segnaposto contenuto 1">
            <a:extLst>
              <a:ext uri="{FF2B5EF4-FFF2-40B4-BE49-F238E27FC236}">
                <a16:creationId xmlns:a16="http://schemas.microsoft.com/office/drawing/2014/main" id="{B9ED5F37-AA04-4C11-DCF2-F6A846D5E04F}"/>
              </a:ext>
            </a:extLst>
          </p:cNvPr>
          <p:cNvSpPr txBox="1">
            <a:spLocks/>
          </p:cNvSpPr>
          <p:nvPr/>
        </p:nvSpPr>
        <p:spPr>
          <a:xfrm>
            <a:off x="11495404" y="6374448"/>
            <a:ext cx="480274" cy="339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ctr" rtl="0" eaLnBrk="1" hangingPunct="1">
              <a:lnSpc>
                <a:spcPct val="115000"/>
              </a:lnSpc>
              <a:spcBef>
                <a:spcPts val="0"/>
              </a:spcBef>
              <a:spcAft>
                <a:spcPts val="0"/>
              </a:spcAft>
              <a:buClr>
                <a:schemeClr val="lt2"/>
              </a:buClr>
              <a:buSzPts val="1800"/>
              <a:buFont typeface="Oxygen Light"/>
              <a:buNone/>
              <a:defRPr sz="1400" b="0" i="0" u="none" strike="noStrike" cap="none">
                <a:solidFill>
                  <a:srgbClr val="7B5044"/>
                </a:solidFill>
                <a:latin typeface="Oxygen Light"/>
                <a:ea typeface="Oxygen Light"/>
                <a:cs typeface="Oxygen Light"/>
                <a:sym typeface="Oxygen Light"/>
              </a:defRPr>
            </a:lvl1pPr>
            <a:lvl2pPr marL="914400" marR="0" lvl="1"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2pPr>
            <a:lvl3pPr marL="1371600" marR="0" lvl="2"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3pPr>
            <a:lvl4pPr marL="1828800" marR="0" lvl="3"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4pPr>
            <a:lvl5pPr marL="2286000" marR="0" lvl="4"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5pPr>
            <a:lvl6pPr marL="2743200" marR="0" lvl="5"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6pPr>
            <a:lvl7pPr marL="3200400" marR="0" lvl="6"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7pPr>
            <a:lvl8pPr marL="3657600" marR="0" lvl="7"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8pPr>
            <a:lvl9pPr marL="4114800" marR="0" lvl="8" indent="-317500" algn="l" rtl="0" eaLnBrk="1" hangingPunct="1">
              <a:lnSpc>
                <a:spcPct val="115000"/>
              </a:lnSpc>
              <a:spcBef>
                <a:spcPts val="1600"/>
              </a:spcBef>
              <a:spcAft>
                <a:spcPts val="160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9pPr>
          </a:lstStyle>
          <a:p>
            <a:r>
              <a:rPr lang="it-IT" dirty="0"/>
              <a:t>14</a:t>
            </a:r>
          </a:p>
        </p:txBody>
      </p:sp>
    </p:spTree>
    <p:extLst>
      <p:ext uri="{BB962C8B-B14F-4D97-AF65-F5344CB8AC3E}">
        <p14:creationId xmlns:p14="http://schemas.microsoft.com/office/powerpoint/2010/main" val="21476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4D136095-0263-D65E-7235-C290C65E6A64}"/>
              </a:ext>
            </a:extLst>
          </p:cNvPr>
          <p:cNvSpPr>
            <a:spLocks noGrp="1"/>
          </p:cNvSpPr>
          <p:nvPr>
            <p:ph type="subTitle" idx="1"/>
          </p:nvPr>
        </p:nvSpPr>
        <p:spPr/>
        <p:txBody>
          <a:bodyPr/>
          <a:lstStyle/>
          <a:p>
            <a:r>
              <a:rPr lang="it-IT" sz="4400" b="1" dirty="0"/>
              <a:t>THANKS FOR THE ATTENTION</a:t>
            </a:r>
          </a:p>
        </p:txBody>
      </p:sp>
    </p:spTree>
    <p:extLst>
      <p:ext uri="{BB962C8B-B14F-4D97-AF65-F5344CB8AC3E}">
        <p14:creationId xmlns:p14="http://schemas.microsoft.com/office/powerpoint/2010/main" val="3674049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08EEC9-1F48-B243-0251-C917915F09B4}"/>
              </a:ext>
            </a:extLst>
          </p:cNvPr>
          <p:cNvSpPr>
            <a:spLocks noGrp="1"/>
          </p:cNvSpPr>
          <p:nvPr>
            <p:ph type="title"/>
          </p:nvPr>
        </p:nvSpPr>
        <p:spPr>
          <a:xfrm>
            <a:off x="1860277" y="443120"/>
            <a:ext cx="7153093" cy="763600"/>
          </a:xfrm>
        </p:spPr>
        <p:style>
          <a:lnRef idx="2">
            <a:schemeClr val="accent2"/>
          </a:lnRef>
          <a:fillRef idx="1">
            <a:schemeClr val="lt1"/>
          </a:fillRef>
          <a:effectRef idx="0">
            <a:schemeClr val="accent2"/>
          </a:effectRef>
          <a:fontRef idx="minor">
            <a:schemeClr val="dk1"/>
          </a:fontRef>
        </p:style>
        <p:txBody>
          <a:bodyPr/>
          <a:lstStyle/>
          <a:p>
            <a:r>
              <a:rPr lang="it-IT" dirty="0"/>
              <a:t>PIR ACTIVATED -&gt; WAITING -&gt; OFFLINE</a:t>
            </a:r>
          </a:p>
        </p:txBody>
      </p:sp>
      <p:pic>
        <p:nvPicPr>
          <p:cNvPr id="6" name="PIRACTIVATED_OFFLINE">
            <a:hlinkClick r:id="" action="ppaction://media"/>
            <a:extLst>
              <a:ext uri="{FF2B5EF4-FFF2-40B4-BE49-F238E27FC236}">
                <a16:creationId xmlns:a16="http://schemas.microsoft.com/office/drawing/2014/main" id="{907BAF40-3398-281C-785E-6F69BA28E5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6934916" y="225146"/>
            <a:ext cx="3327341" cy="5915273"/>
          </a:xfrm>
          <a:prstGeom prst="rect">
            <a:avLst/>
          </a:prstGeom>
        </p:spPr>
      </p:pic>
      <p:sp>
        <p:nvSpPr>
          <p:cNvPr id="3" name="Segnaposto testo 2">
            <a:extLst>
              <a:ext uri="{FF2B5EF4-FFF2-40B4-BE49-F238E27FC236}">
                <a16:creationId xmlns:a16="http://schemas.microsoft.com/office/drawing/2014/main" id="{D2513982-94F8-17A8-BDE2-BA5A32633F9F}"/>
              </a:ext>
            </a:extLst>
          </p:cNvPr>
          <p:cNvSpPr txBox="1">
            <a:spLocks/>
          </p:cNvSpPr>
          <p:nvPr/>
        </p:nvSpPr>
        <p:spPr>
          <a:xfrm>
            <a:off x="680556" y="1665392"/>
            <a:ext cx="4642799" cy="2514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lt2"/>
              </a:buClr>
              <a:buSzPts val="1800"/>
              <a:buFont typeface="Oxygen Light"/>
              <a:buChar char="●"/>
              <a:defRPr sz="1800" b="0" i="0" u="none" strike="noStrike" cap="none">
                <a:solidFill>
                  <a:schemeClr val="lt2"/>
                </a:solidFill>
                <a:latin typeface="Oxygen Light"/>
                <a:ea typeface="Oxygen Light"/>
                <a:cs typeface="Oxygen Light"/>
                <a:sym typeface="Oxygen Light"/>
              </a:defRPr>
            </a:lvl1pPr>
            <a:lvl2pPr marL="914400" marR="0" lvl="1"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2pPr>
            <a:lvl3pPr marL="1371600" marR="0" lvl="2"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3pPr>
            <a:lvl4pPr marL="1828800" marR="0" lvl="3"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4pPr>
            <a:lvl5pPr marL="2286000" marR="0" lvl="4"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5pPr>
            <a:lvl6pPr marL="2743200" marR="0" lvl="5"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6pPr>
            <a:lvl7pPr marL="3200400" marR="0" lvl="6"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7pPr>
            <a:lvl8pPr marL="3657600" marR="0" lvl="7"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8pPr>
            <a:lvl9pPr marL="4114800" marR="0" lvl="8" indent="-317500" algn="l" rtl="0" eaLnBrk="1" hangingPunct="1">
              <a:lnSpc>
                <a:spcPct val="115000"/>
              </a:lnSpc>
              <a:spcBef>
                <a:spcPts val="1600"/>
              </a:spcBef>
              <a:spcAft>
                <a:spcPts val="160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9pPr>
          </a:lstStyle>
          <a:p>
            <a:r>
              <a:rPr lang="it-IT" dirty="0" err="1">
                <a:latin typeface="Quattrocento Sans" panose="020B0502050000020003" pitchFamily="34" charset="0"/>
              </a:rPr>
              <a:t>Initial</a:t>
            </a:r>
            <a:r>
              <a:rPr lang="it-IT" dirty="0">
                <a:latin typeface="Quattrocento Sans" panose="020B0502050000020003" pitchFamily="34" charset="0"/>
              </a:rPr>
              <a:t> state: </a:t>
            </a:r>
            <a:r>
              <a:rPr lang="it-IT" b="1" dirty="0">
                <a:solidFill>
                  <a:srgbClr val="D35400"/>
                </a:solidFill>
                <a:latin typeface="Consolas" panose="020B0609020204030204" pitchFamily="49" charset="0"/>
              </a:rPr>
              <a:t>PIR ACTIVATED</a:t>
            </a:r>
            <a:r>
              <a:rPr lang="it-IT" dirty="0">
                <a:latin typeface="Quattrocento Sans" panose="020B0502050000020003" pitchFamily="34" charset="0"/>
              </a:rPr>
              <a:t>.</a:t>
            </a:r>
          </a:p>
          <a:p>
            <a:r>
              <a:rPr lang="it-IT" dirty="0">
                <a:latin typeface="Quattrocento Sans" panose="020B0502050000020003" pitchFamily="34" charset="0"/>
              </a:rPr>
              <a:t>The </a:t>
            </a:r>
            <a:r>
              <a:rPr lang="it-IT" dirty="0" err="1">
                <a:latin typeface="Quattrocento Sans" panose="020B0502050000020003" pitchFamily="34" charset="0"/>
              </a:rPr>
              <a:t>correct</a:t>
            </a:r>
            <a:r>
              <a:rPr lang="it-IT" dirty="0">
                <a:latin typeface="Quattrocento Sans" panose="020B0502050000020003" pitchFamily="34" charset="0"/>
              </a:rPr>
              <a:t> password </a:t>
            </a:r>
            <a:r>
              <a:rPr lang="it-IT" dirty="0" err="1">
                <a:latin typeface="Quattrocento Sans" panose="020B0502050000020003" pitchFamily="34" charset="0"/>
              </a:rPr>
              <a:t>is</a:t>
            </a:r>
            <a:r>
              <a:rPr lang="it-IT" dirty="0">
                <a:latin typeface="Quattrocento Sans" panose="020B0502050000020003" pitchFamily="34" charset="0"/>
              </a:rPr>
              <a:t>: 1234* (the * </a:t>
            </a:r>
            <a:r>
              <a:rPr lang="it-IT" dirty="0" err="1">
                <a:latin typeface="Quattrocento Sans" panose="020B0502050000020003" pitchFamily="34" charset="0"/>
              </a:rPr>
              <a:t>is</a:t>
            </a:r>
            <a:r>
              <a:rPr lang="it-IT" dirty="0">
                <a:latin typeface="Quattrocento Sans" panose="020B0502050000020003" pitchFamily="34" charset="0"/>
              </a:rPr>
              <a:t> to </a:t>
            </a:r>
            <a:r>
              <a:rPr lang="it-IT" dirty="0" err="1">
                <a:latin typeface="Quattrocento Sans" panose="020B0502050000020003" pitchFamily="34" charset="0"/>
              </a:rPr>
              <a:t>conferm</a:t>
            </a:r>
            <a:r>
              <a:rPr lang="it-IT" dirty="0">
                <a:latin typeface="Quattrocento Sans" panose="020B0502050000020003" pitchFamily="34" charset="0"/>
              </a:rPr>
              <a:t> the pin).</a:t>
            </a:r>
          </a:p>
          <a:p>
            <a:r>
              <a:rPr lang="it-IT" dirty="0" err="1">
                <a:latin typeface="Quattrocento Sans" panose="020B0502050000020003" pitchFamily="34" charset="0"/>
              </a:rPr>
              <a:t>If</a:t>
            </a:r>
            <a:r>
              <a:rPr lang="it-IT" dirty="0">
                <a:latin typeface="Quattrocento Sans" panose="020B0502050000020003" pitchFamily="34" charset="0"/>
              </a:rPr>
              <a:t> the PIR </a:t>
            </a:r>
            <a:r>
              <a:rPr lang="it-IT" dirty="0" err="1">
                <a:latin typeface="Quattrocento Sans" panose="020B0502050000020003" pitchFamily="34" charset="0"/>
              </a:rPr>
              <a:t>sensor</a:t>
            </a:r>
            <a:r>
              <a:rPr lang="it-IT" dirty="0">
                <a:latin typeface="Quattrocento Sans" panose="020B0502050000020003" pitchFamily="34" charset="0"/>
              </a:rPr>
              <a:t> </a:t>
            </a:r>
            <a:r>
              <a:rPr lang="it-IT" dirty="0" err="1">
                <a:latin typeface="Quattrocento Sans" panose="020B0502050000020003" pitchFamily="34" charset="0"/>
              </a:rPr>
              <a:t>sees</a:t>
            </a:r>
            <a:r>
              <a:rPr lang="it-IT" dirty="0">
                <a:latin typeface="Quattrocento Sans" panose="020B0502050000020003" pitchFamily="34" charset="0"/>
              </a:rPr>
              <a:t> </a:t>
            </a:r>
            <a:r>
              <a:rPr lang="it-IT" b="1" dirty="0">
                <a:latin typeface="Quattrocento Sans" panose="020B0502050000020003" pitchFamily="34" charset="0"/>
              </a:rPr>
              <a:t>no</a:t>
            </a:r>
            <a:r>
              <a:rPr lang="it-IT" dirty="0">
                <a:latin typeface="Quattrocento Sans" panose="020B0502050000020003" pitchFamily="34" charset="0"/>
              </a:rPr>
              <a:t> </a:t>
            </a:r>
            <a:r>
              <a:rPr lang="it-IT" b="1" dirty="0" err="1">
                <a:latin typeface="Quattrocento Sans" panose="020B0502050000020003" pitchFamily="34" charset="0"/>
              </a:rPr>
              <a:t>movement</a:t>
            </a:r>
            <a:r>
              <a:rPr lang="it-IT" dirty="0">
                <a:latin typeface="Quattrocento Sans" panose="020B0502050000020003" pitchFamily="34" charset="0"/>
              </a:rPr>
              <a:t> and the user </a:t>
            </a:r>
            <a:r>
              <a:rPr lang="it-IT" dirty="0" err="1">
                <a:latin typeface="Quattrocento Sans" panose="020B0502050000020003" pitchFamily="34" charset="0"/>
              </a:rPr>
              <a:t>types</a:t>
            </a:r>
            <a:r>
              <a:rPr lang="it-IT" dirty="0">
                <a:latin typeface="Quattrocento Sans" panose="020B0502050000020003" pitchFamily="34" charset="0"/>
              </a:rPr>
              <a:t> the </a:t>
            </a:r>
            <a:r>
              <a:rPr lang="it-IT" dirty="0" err="1">
                <a:solidFill>
                  <a:srgbClr val="00B050"/>
                </a:solidFill>
                <a:latin typeface="Quattrocento Sans" panose="020B0502050000020003" pitchFamily="34" charset="0"/>
              </a:rPr>
              <a:t>correct</a:t>
            </a:r>
            <a:r>
              <a:rPr lang="it-IT" dirty="0">
                <a:latin typeface="Quattrocento Sans" panose="020B0502050000020003" pitchFamily="34" charset="0"/>
              </a:rPr>
              <a:t> password the system </a:t>
            </a:r>
            <a:r>
              <a:rPr lang="it-IT" dirty="0" err="1">
                <a:latin typeface="Quattrocento Sans" panose="020B0502050000020003" pitchFamily="34" charset="0"/>
              </a:rPr>
              <a:t>goes</a:t>
            </a:r>
            <a:r>
              <a:rPr lang="it-IT" dirty="0">
                <a:latin typeface="Quattrocento Sans" panose="020B0502050000020003" pitchFamily="34" charset="0"/>
              </a:rPr>
              <a:t> offline.</a:t>
            </a:r>
          </a:p>
          <a:p>
            <a:r>
              <a:rPr lang="it-IT" dirty="0" err="1">
                <a:latin typeface="Quattrocento Sans" panose="020B0502050000020003" pitchFamily="34" charset="0"/>
              </a:rPr>
              <a:t>Final</a:t>
            </a:r>
            <a:r>
              <a:rPr lang="it-IT" dirty="0">
                <a:latin typeface="Quattrocento Sans" panose="020B0502050000020003" pitchFamily="34" charset="0"/>
              </a:rPr>
              <a:t> state: </a:t>
            </a:r>
            <a:r>
              <a:rPr lang="it-IT" b="1" dirty="0">
                <a:solidFill>
                  <a:srgbClr val="D35400"/>
                </a:solidFill>
                <a:latin typeface="Consolas" panose="020B0609020204030204" pitchFamily="49" charset="0"/>
              </a:rPr>
              <a:t>OFFLINE</a:t>
            </a:r>
            <a:r>
              <a:rPr lang="it-IT" dirty="0">
                <a:latin typeface="Quattrocento Sans" panose="020B0502050000020003" pitchFamily="34" charset="0"/>
              </a:rPr>
              <a:t>.</a:t>
            </a:r>
          </a:p>
        </p:txBody>
      </p:sp>
      <p:sp>
        <p:nvSpPr>
          <p:cNvPr id="13" name="Segnaposto contenuto 1">
            <a:extLst>
              <a:ext uri="{FF2B5EF4-FFF2-40B4-BE49-F238E27FC236}">
                <a16:creationId xmlns:a16="http://schemas.microsoft.com/office/drawing/2014/main" id="{B0DAE5C3-13F7-0624-CDAC-4EE8451FEE67}"/>
              </a:ext>
            </a:extLst>
          </p:cNvPr>
          <p:cNvSpPr txBox="1">
            <a:spLocks/>
          </p:cNvSpPr>
          <p:nvPr/>
        </p:nvSpPr>
        <p:spPr>
          <a:xfrm>
            <a:off x="11495404" y="6374448"/>
            <a:ext cx="480274" cy="339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ctr" rtl="0" eaLnBrk="1" hangingPunct="1">
              <a:lnSpc>
                <a:spcPct val="115000"/>
              </a:lnSpc>
              <a:spcBef>
                <a:spcPts val="0"/>
              </a:spcBef>
              <a:spcAft>
                <a:spcPts val="0"/>
              </a:spcAft>
              <a:buClr>
                <a:schemeClr val="lt2"/>
              </a:buClr>
              <a:buSzPts val="1800"/>
              <a:buFont typeface="Oxygen Light"/>
              <a:buNone/>
              <a:defRPr sz="1400" b="0" i="0" u="none" strike="noStrike" cap="none">
                <a:solidFill>
                  <a:srgbClr val="7B5044"/>
                </a:solidFill>
                <a:latin typeface="Oxygen Light"/>
                <a:ea typeface="Oxygen Light"/>
                <a:cs typeface="Oxygen Light"/>
                <a:sym typeface="Oxygen Light"/>
              </a:defRPr>
            </a:lvl1pPr>
            <a:lvl2pPr marL="914400" marR="0" lvl="1"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2pPr>
            <a:lvl3pPr marL="1371600" marR="0" lvl="2"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3pPr>
            <a:lvl4pPr marL="1828800" marR="0" lvl="3"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4pPr>
            <a:lvl5pPr marL="2286000" marR="0" lvl="4"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5pPr>
            <a:lvl6pPr marL="2743200" marR="0" lvl="5"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6pPr>
            <a:lvl7pPr marL="3200400" marR="0" lvl="6"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7pPr>
            <a:lvl8pPr marL="3657600" marR="0" lvl="7"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8pPr>
            <a:lvl9pPr marL="4114800" marR="0" lvl="8" indent="-317500" algn="l" rtl="0" eaLnBrk="1" hangingPunct="1">
              <a:lnSpc>
                <a:spcPct val="115000"/>
              </a:lnSpc>
              <a:spcBef>
                <a:spcPts val="1600"/>
              </a:spcBef>
              <a:spcAft>
                <a:spcPts val="160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9pPr>
          </a:lstStyle>
          <a:p>
            <a:r>
              <a:rPr lang="it-IT" dirty="0"/>
              <a:t>16</a:t>
            </a:r>
          </a:p>
        </p:txBody>
      </p:sp>
    </p:spTree>
    <p:extLst>
      <p:ext uri="{BB962C8B-B14F-4D97-AF65-F5344CB8AC3E}">
        <p14:creationId xmlns:p14="http://schemas.microsoft.com/office/powerpoint/2010/main" val="332986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08EEC9-1F48-B243-0251-C917915F09B4}"/>
              </a:ext>
            </a:extLst>
          </p:cNvPr>
          <p:cNvSpPr>
            <a:spLocks noGrp="1"/>
          </p:cNvSpPr>
          <p:nvPr>
            <p:ph type="title"/>
          </p:nvPr>
        </p:nvSpPr>
        <p:spPr>
          <a:xfrm>
            <a:off x="1860277" y="443120"/>
            <a:ext cx="8569911" cy="763600"/>
          </a:xfrm>
        </p:spPr>
        <p:style>
          <a:lnRef idx="2">
            <a:schemeClr val="accent2"/>
          </a:lnRef>
          <a:fillRef idx="1">
            <a:schemeClr val="lt1"/>
          </a:fillRef>
          <a:effectRef idx="0">
            <a:schemeClr val="accent2"/>
          </a:effectRef>
          <a:fontRef idx="minor">
            <a:schemeClr val="dk1"/>
          </a:fontRef>
        </p:style>
        <p:txBody>
          <a:bodyPr>
            <a:noAutofit/>
          </a:bodyPr>
          <a:lstStyle/>
          <a:p>
            <a:r>
              <a:rPr lang="it-IT" dirty="0"/>
              <a:t>PIR ACTIVATED -&gt; INCORRECT -&gt; PIR ACTIVATED</a:t>
            </a:r>
          </a:p>
        </p:txBody>
      </p:sp>
      <p:pic>
        <p:nvPicPr>
          <p:cNvPr id="9" name="PIRACTIVATED_WAITING_INCORRECT_PIRACTIVATED">
            <a:hlinkClick r:id="" action="ppaction://media"/>
            <a:extLst>
              <a:ext uri="{FF2B5EF4-FFF2-40B4-BE49-F238E27FC236}">
                <a16:creationId xmlns:a16="http://schemas.microsoft.com/office/drawing/2014/main" id="{2B6E4C07-57EC-BD5A-15BD-92C93201B1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6934557" y="225503"/>
            <a:ext cx="3327341" cy="5914555"/>
          </a:xfrm>
          <a:prstGeom prst="rect">
            <a:avLst/>
          </a:prstGeom>
        </p:spPr>
      </p:pic>
      <p:sp>
        <p:nvSpPr>
          <p:cNvPr id="11" name="Segnaposto testo 2">
            <a:extLst>
              <a:ext uri="{FF2B5EF4-FFF2-40B4-BE49-F238E27FC236}">
                <a16:creationId xmlns:a16="http://schemas.microsoft.com/office/drawing/2014/main" id="{896D260F-3BFA-821A-23B3-D0120663654D}"/>
              </a:ext>
            </a:extLst>
          </p:cNvPr>
          <p:cNvSpPr txBox="1">
            <a:spLocks/>
          </p:cNvSpPr>
          <p:nvPr/>
        </p:nvSpPr>
        <p:spPr>
          <a:xfrm>
            <a:off x="680556" y="1665392"/>
            <a:ext cx="4642799" cy="2966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lt2"/>
              </a:buClr>
              <a:buSzPts val="1800"/>
              <a:buFont typeface="Oxygen Light"/>
              <a:buChar char="●"/>
              <a:defRPr sz="1800" b="0" i="0" u="none" strike="noStrike" cap="none">
                <a:solidFill>
                  <a:schemeClr val="lt2"/>
                </a:solidFill>
                <a:latin typeface="Oxygen Light"/>
                <a:ea typeface="Oxygen Light"/>
                <a:cs typeface="Oxygen Light"/>
                <a:sym typeface="Oxygen Light"/>
              </a:defRPr>
            </a:lvl1pPr>
            <a:lvl2pPr marL="914400" marR="0" lvl="1"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2pPr>
            <a:lvl3pPr marL="1371600" marR="0" lvl="2"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3pPr>
            <a:lvl4pPr marL="1828800" marR="0" lvl="3"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4pPr>
            <a:lvl5pPr marL="2286000" marR="0" lvl="4"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5pPr>
            <a:lvl6pPr marL="2743200" marR="0" lvl="5"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6pPr>
            <a:lvl7pPr marL="3200400" marR="0" lvl="6"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7pPr>
            <a:lvl8pPr marL="3657600" marR="0" lvl="7"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8pPr>
            <a:lvl9pPr marL="4114800" marR="0" lvl="8" indent="-317500" algn="l" rtl="0" eaLnBrk="1" hangingPunct="1">
              <a:lnSpc>
                <a:spcPct val="115000"/>
              </a:lnSpc>
              <a:spcBef>
                <a:spcPts val="1600"/>
              </a:spcBef>
              <a:spcAft>
                <a:spcPts val="160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9pPr>
          </a:lstStyle>
          <a:p>
            <a:r>
              <a:rPr lang="it-IT" dirty="0" err="1">
                <a:latin typeface="Quattrocento Sans" panose="020B0502050000020003" pitchFamily="34" charset="0"/>
              </a:rPr>
              <a:t>Initial</a:t>
            </a:r>
            <a:r>
              <a:rPr lang="it-IT" dirty="0">
                <a:latin typeface="Quattrocento Sans" panose="020B0502050000020003" pitchFamily="34" charset="0"/>
              </a:rPr>
              <a:t> state: </a:t>
            </a:r>
            <a:r>
              <a:rPr lang="it-IT" b="1" dirty="0">
                <a:solidFill>
                  <a:srgbClr val="D35400"/>
                </a:solidFill>
                <a:latin typeface="Quattrocento Sans" panose="020B0502050000020003" pitchFamily="34" charset="0"/>
              </a:rPr>
              <a:t>PIR ACTIVATED</a:t>
            </a:r>
            <a:r>
              <a:rPr lang="it-IT" dirty="0">
                <a:latin typeface="Quattrocento Sans" panose="020B0502050000020003" pitchFamily="34" charset="0"/>
              </a:rPr>
              <a:t>.</a:t>
            </a:r>
          </a:p>
          <a:p>
            <a:r>
              <a:rPr lang="it-IT" dirty="0">
                <a:latin typeface="Quattrocento Sans" panose="020B0502050000020003" pitchFamily="34" charset="0"/>
              </a:rPr>
              <a:t>The </a:t>
            </a:r>
            <a:r>
              <a:rPr lang="it-IT" dirty="0" err="1">
                <a:latin typeface="Quattrocento Sans" panose="020B0502050000020003" pitchFamily="34" charset="0"/>
              </a:rPr>
              <a:t>correct</a:t>
            </a:r>
            <a:r>
              <a:rPr lang="it-IT" dirty="0">
                <a:latin typeface="Quattrocento Sans" panose="020B0502050000020003" pitchFamily="34" charset="0"/>
              </a:rPr>
              <a:t> password </a:t>
            </a:r>
            <a:r>
              <a:rPr lang="it-IT" dirty="0" err="1">
                <a:latin typeface="Quattrocento Sans" panose="020B0502050000020003" pitchFamily="34" charset="0"/>
              </a:rPr>
              <a:t>is</a:t>
            </a:r>
            <a:r>
              <a:rPr lang="it-IT" dirty="0">
                <a:latin typeface="Quattrocento Sans" panose="020B0502050000020003" pitchFamily="34" charset="0"/>
              </a:rPr>
              <a:t>: 1234* (the * </a:t>
            </a:r>
            <a:r>
              <a:rPr lang="it-IT" dirty="0" err="1">
                <a:latin typeface="Quattrocento Sans" panose="020B0502050000020003" pitchFamily="34" charset="0"/>
              </a:rPr>
              <a:t>is</a:t>
            </a:r>
            <a:r>
              <a:rPr lang="it-IT" dirty="0">
                <a:latin typeface="Quattrocento Sans" panose="020B0502050000020003" pitchFamily="34" charset="0"/>
              </a:rPr>
              <a:t> to </a:t>
            </a:r>
            <a:r>
              <a:rPr lang="it-IT" dirty="0" err="1">
                <a:latin typeface="Quattrocento Sans" panose="020B0502050000020003" pitchFamily="34" charset="0"/>
              </a:rPr>
              <a:t>conferm</a:t>
            </a:r>
            <a:r>
              <a:rPr lang="it-IT" dirty="0">
                <a:latin typeface="Quattrocento Sans" panose="020B0502050000020003" pitchFamily="34" charset="0"/>
              </a:rPr>
              <a:t> the pin).</a:t>
            </a:r>
          </a:p>
          <a:p>
            <a:r>
              <a:rPr lang="it-IT" dirty="0" err="1">
                <a:latin typeface="Quattrocento Sans" panose="020B0502050000020003" pitchFamily="34" charset="0"/>
              </a:rPr>
              <a:t>If</a:t>
            </a:r>
            <a:r>
              <a:rPr lang="it-IT" dirty="0">
                <a:latin typeface="Quattrocento Sans" panose="020B0502050000020003" pitchFamily="34" charset="0"/>
              </a:rPr>
              <a:t> the PIR </a:t>
            </a:r>
            <a:r>
              <a:rPr lang="it-IT" dirty="0" err="1">
                <a:latin typeface="Quattrocento Sans" panose="020B0502050000020003" pitchFamily="34" charset="0"/>
              </a:rPr>
              <a:t>sensor</a:t>
            </a:r>
            <a:r>
              <a:rPr lang="it-IT" dirty="0">
                <a:latin typeface="Quattrocento Sans" panose="020B0502050000020003" pitchFamily="34" charset="0"/>
              </a:rPr>
              <a:t> </a:t>
            </a:r>
            <a:r>
              <a:rPr lang="it-IT" dirty="0" err="1">
                <a:latin typeface="Quattrocento Sans" panose="020B0502050000020003" pitchFamily="34" charset="0"/>
              </a:rPr>
              <a:t>sees</a:t>
            </a:r>
            <a:r>
              <a:rPr lang="it-IT" dirty="0">
                <a:latin typeface="Quattrocento Sans" panose="020B0502050000020003" pitchFamily="34" charset="0"/>
              </a:rPr>
              <a:t> </a:t>
            </a:r>
            <a:r>
              <a:rPr lang="it-IT" b="1" dirty="0">
                <a:latin typeface="Quattrocento Sans" panose="020B0502050000020003" pitchFamily="34" charset="0"/>
              </a:rPr>
              <a:t>no </a:t>
            </a:r>
            <a:r>
              <a:rPr lang="it-IT" b="1" dirty="0" err="1">
                <a:latin typeface="Quattrocento Sans" panose="020B0502050000020003" pitchFamily="34" charset="0"/>
              </a:rPr>
              <a:t>movement</a:t>
            </a:r>
            <a:r>
              <a:rPr lang="it-IT" b="1" dirty="0">
                <a:latin typeface="Quattrocento Sans" panose="020B0502050000020003" pitchFamily="34" charset="0"/>
              </a:rPr>
              <a:t> </a:t>
            </a:r>
            <a:r>
              <a:rPr lang="it-IT" dirty="0">
                <a:latin typeface="Quattrocento Sans" panose="020B0502050000020003" pitchFamily="34" charset="0"/>
              </a:rPr>
              <a:t>and the user </a:t>
            </a:r>
            <a:r>
              <a:rPr lang="it-IT" dirty="0" err="1">
                <a:latin typeface="Quattrocento Sans" panose="020B0502050000020003" pitchFamily="34" charset="0"/>
              </a:rPr>
              <a:t>types</a:t>
            </a:r>
            <a:r>
              <a:rPr lang="it-IT" dirty="0">
                <a:latin typeface="Quattrocento Sans" panose="020B0502050000020003" pitchFamily="34" charset="0"/>
              </a:rPr>
              <a:t> the </a:t>
            </a:r>
            <a:r>
              <a:rPr lang="it-IT" dirty="0" err="1">
                <a:solidFill>
                  <a:srgbClr val="FF0000"/>
                </a:solidFill>
                <a:latin typeface="Quattrocento Sans" panose="020B0502050000020003" pitchFamily="34" charset="0"/>
              </a:rPr>
              <a:t>wrong</a:t>
            </a:r>
            <a:r>
              <a:rPr lang="it-IT" dirty="0">
                <a:latin typeface="Quattrocento Sans" panose="020B0502050000020003" pitchFamily="34" charset="0"/>
              </a:rPr>
              <a:t> password the system stays in PIR ACTIVATED state with an </a:t>
            </a:r>
            <a:r>
              <a:rPr lang="it-IT" dirty="0" err="1">
                <a:latin typeface="Quattrocento Sans" panose="020B0502050000020003" pitchFamily="34" charset="0"/>
              </a:rPr>
              <a:t>error</a:t>
            </a:r>
            <a:r>
              <a:rPr lang="it-IT" dirty="0">
                <a:latin typeface="Quattrocento Sans" panose="020B0502050000020003" pitchFamily="34" charset="0"/>
              </a:rPr>
              <a:t> </a:t>
            </a:r>
            <a:r>
              <a:rPr lang="it-IT" dirty="0" err="1">
                <a:latin typeface="Quattrocento Sans" panose="020B0502050000020003" pitchFamily="34" charset="0"/>
              </a:rPr>
              <a:t>message</a:t>
            </a:r>
            <a:r>
              <a:rPr lang="it-IT" dirty="0">
                <a:latin typeface="Quattrocento Sans" panose="020B0502050000020003" pitchFamily="34" charset="0"/>
              </a:rPr>
              <a:t> </a:t>
            </a:r>
            <a:r>
              <a:rPr lang="it-IT" dirty="0" err="1">
                <a:latin typeface="Quattrocento Sans" panose="020B0502050000020003" pitchFamily="34" charset="0"/>
              </a:rPr>
              <a:t>displayed</a:t>
            </a:r>
            <a:r>
              <a:rPr lang="it-IT" dirty="0">
                <a:latin typeface="Quattrocento Sans" panose="020B0502050000020003" pitchFamily="34" charset="0"/>
              </a:rPr>
              <a:t>.</a:t>
            </a:r>
          </a:p>
          <a:p>
            <a:r>
              <a:rPr lang="it-IT" dirty="0" err="1">
                <a:latin typeface="Quattrocento Sans" panose="020B0502050000020003" pitchFamily="34" charset="0"/>
              </a:rPr>
              <a:t>Final</a:t>
            </a:r>
            <a:r>
              <a:rPr lang="it-IT" dirty="0">
                <a:latin typeface="Quattrocento Sans" panose="020B0502050000020003" pitchFamily="34" charset="0"/>
              </a:rPr>
              <a:t> state: </a:t>
            </a:r>
            <a:r>
              <a:rPr lang="it-IT" b="1" dirty="0">
                <a:solidFill>
                  <a:srgbClr val="D35400"/>
                </a:solidFill>
                <a:latin typeface="Consolas" panose="020B0609020204030204" pitchFamily="49" charset="0"/>
              </a:rPr>
              <a:t>PIR ACTIVATED</a:t>
            </a:r>
            <a:r>
              <a:rPr lang="it-IT" dirty="0">
                <a:latin typeface="Quattrocento Sans" panose="020B0502050000020003" pitchFamily="34" charset="0"/>
              </a:rPr>
              <a:t>.</a:t>
            </a:r>
          </a:p>
        </p:txBody>
      </p:sp>
      <p:sp>
        <p:nvSpPr>
          <p:cNvPr id="12" name="Segnaposto contenuto 1">
            <a:extLst>
              <a:ext uri="{FF2B5EF4-FFF2-40B4-BE49-F238E27FC236}">
                <a16:creationId xmlns:a16="http://schemas.microsoft.com/office/drawing/2014/main" id="{14DD34CF-F70F-69C9-13B8-78643B031817}"/>
              </a:ext>
            </a:extLst>
          </p:cNvPr>
          <p:cNvSpPr txBox="1">
            <a:spLocks/>
          </p:cNvSpPr>
          <p:nvPr/>
        </p:nvSpPr>
        <p:spPr>
          <a:xfrm>
            <a:off x="11495404" y="6374448"/>
            <a:ext cx="480274" cy="339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ctr" rtl="0" eaLnBrk="1" hangingPunct="1">
              <a:lnSpc>
                <a:spcPct val="115000"/>
              </a:lnSpc>
              <a:spcBef>
                <a:spcPts val="0"/>
              </a:spcBef>
              <a:spcAft>
                <a:spcPts val="0"/>
              </a:spcAft>
              <a:buClr>
                <a:schemeClr val="lt2"/>
              </a:buClr>
              <a:buSzPts val="1800"/>
              <a:buFont typeface="Oxygen Light"/>
              <a:buNone/>
              <a:defRPr sz="1400" b="0" i="0" u="none" strike="noStrike" cap="none">
                <a:solidFill>
                  <a:srgbClr val="7B5044"/>
                </a:solidFill>
                <a:latin typeface="Oxygen Light"/>
                <a:ea typeface="Oxygen Light"/>
                <a:cs typeface="Oxygen Light"/>
                <a:sym typeface="Oxygen Light"/>
              </a:defRPr>
            </a:lvl1pPr>
            <a:lvl2pPr marL="914400" marR="0" lvl="1"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2pPr>
            <a:lvl3pPr marL="1371600" marR="0" lvl="2"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3pPr>
            <a:lvl4pPr marL="1828800" marR="0" lvl="3"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4pPr>
            <a:lvl5pPr marL="2286000" marR="0" lvl="4"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5pPr>
            <a:lvl6pPr marL="2743200" marR="0" lvl="5"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6pPr>
            <a:lvl7pPr marL="3200400" marR="0" lvl="6"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7pPr>
            <a:lvl8pPr marL="3657600" marR="0" lvl="7"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8pPr>
            <a:lvl9pPr marL="4114800" marR="0" lvl="8" indent="-317500" algn="l" rtl="0" eaLnBrk="1" hangingPunct="1">
              <a:lnSpc>
                <a:spcPct val="115000"/>
              </a:lnSpc>
              <a:spcBef>
                <a:spcPts val="1600"/>
              </a:spcBef>
              <a:spcAft>
                <a:spcPts val="160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9pPr>
          </a:lstStyle>
          <a:p>
            <a:r>
              <a:rPr lang="it-IT" dirty="0"/>
              <a:t>17</a:t>
            </a:r>
          </a:p>
        </p:txBody>
      </p:sp>
    </p:spTree>
    <p:extLst>
      <p:ext uri="{BB962C8B-B14F-4D97-AF65-F5344CB8AC3E}">
        <p14:creationId xmlns:p14="http://schemas.microsoft.com/office/powerpoint/2010/main" val="36617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4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7CA703-9006-18CE-6C50-BE1B3ED5EBF1}"/>
              </a:ext>
            </a:extLst>
          </p:cNvPr>
          <p:cNvSpPr>
            <a:spLocks noGrp="1"/>
          </p:cNvSpPr>
          <p:nvPr>
            <p:ph type="title"/>
          </p:nvPr>
        </p:nvSpPr>
        <p:spPr/>
        <p:txBody>
          <a:bodyPr/>
          <a:lstStyle/>
          <a:p>
            <a:r>
              <a:rPr lang="it-IT" dirty="0"/>
              <a:t>SCHEMATICS</a:t>
            </a:r>
          </a:p>
        </p:txBody>
      </p:sp>
      <p:sp>
        <p:nvSpPr>
          <p:cNvPr id="29" name="Segnaposto contenuto 28">
            <a:extLst>
              <a:ext uri="{FF2B5EF4-FFF2-40B4-BE49-F238E27FC236}">
                <a16:creationId xmlns:a16="http://schemas.microsoft.com/office/drawing/2014/main" id="{D9EADB84-1801-2302-0BC6-D86D145B6443}"/>
              </a:ext>
            </a:extLst>
          </p:cNvPr>
          <p:cNvSpPr>
            <a:spLocks noGrp="1"/>
          </p:cNvSpPr>
          <p:nvPr>
            <p:ph sz="quarter" idx="12"/>
          </p:nvPr>
        </p:nvSpPr>
        <p:spPr/>
        <p:txBody>
          <a:bodyPr/>
          <a:lstStyle/>
          <a:p>
            <a:r>
              <a:rPr lang="it-IT" dirty="0"/>
              <a:t>2</a:t>
            </a:r>
          </a:p>
        </p:txBody>
      </p:sp>
      <p:pic>
        <p:nvPicPr>
          <p:cNvPr id="3" name="Segnaposto contenuto 8">
            <a:extLst>
              <a:ext uri="{FF2B5EF4-FFF2-40B4-BE49-F238E27FC236}">
                <a16:creationId xmlns:a16="http://schemas.microsoft.com/office/drawing/2014/main" id="{86FA50FF-A441-62C7-3108-99BEDF129A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42937" y="-37322"/>
            <a:ext cx="5735782" cy="6808880"/>
          </a:xfrm>
          <a:prstGeom prst="rect">
            <a:avLst/>
          </a:prstGeom>
        </p:spPr>
      </p:pic>
      <p:cxnSp>
        <p:nvCxnSpPr>
          <p:cNvPr id="4" name="Connettore 2 3">
            <a:extLst>
              <a:ext uri="{FF2B5EF4-FFF2-40B4-BE49-F238E27FC236}">
                <a16:creationId xmlns:a16="http://schemas.microsoft.com/office/drawing/2014/main" id="{01C05E44-EE8A-62BF-AA7D-D08F5FC25E1F}"/>
              </a:ext>
            </a:extLst>
          </p:cNvPr>
          <p:cNvCxnSpPr>
            <a:cxnSpLocks/>
          </p:cNvCxnSpPr>
          <p:nvPr/>
        </p:nvCxnSpPr>
        <p:spPr>
          <a:xfrm flipH="1">
            <a:off x="7185972" y="429642"/>
            <a:ext cx="63835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EDB92045-10F9-F753-674D-F62C89FE27D7}"/>
              </a:ext>
            </a:extLst>
          </p:cNvPr>
          <p:cNvSpPr txBox="1"/>
          <p:nvPr/>
        </p:nvSpPr>
        <p:spPr>
          <a:xfrm>
            <a:off x="7824327" y="244976"/>
            <a:ext cx="3154392" cy="369332"/>
          </a:xfrm>
          <a:prstGeom prst="rect">
            <a:avLst/>
          </a:prstGeom>
          <a:noFill/>
        </p:spPr>
        <p:txBody>
          <a:bodyPr wrap="square" rtlCol="0">
            <a:spAutoFit/>
          </a:bodyPr>
          <a:lstStyle/>
          <a:p>
            <a:r>
              <a:rPr lang="it-IT" sz="1800" dirty="0">
                <a:latin typeface="Lora" pitchFamily="2" charset="0"/>
              </a:rPr>
              <a:t>KEYPAD FOR PASSWORD</a:t>
            </a:r>
          </a:p>
        </p:txBody>
      </p:sp>
      <p:sp>
        <p:nvSpPr>
          <p:cNvPr id="6" name="Rettangolo 5">
            <a:extLst>
              <a:ext uri="{FF2B5EF4-FFF2-40B4-BE49-F238E27FC236}">
                <a16:creationId xmlns:a16="http://schemas.microsoft.com/office/drawing/2014/main" id="{CA7BC603-19B8-0160-A1B6-1EC4B4101DA5}"/>
              </a:ext>
            </a:extLst>
          </p:cNvPr>
          <p:cNvSpPr/>
          <p:nvPr/>
        </p:nvSpPr>
        <p:spPr>
          <a:xfrm>
            <a:off x="7582788" y="1832820"/>
            <a:ext cx="353683"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F9F92456-0DA8-D309-9B61-84B362F0DC0B}"/>
              </a:ext>
            </a:extLst>
          </p:cNvPr>
          <p:cNvSpPr/>
          <p:nvPr/>
        </p:nvSpPr>
        <p:spPr>
          <a:xfrm>
            <a:off x="8168338" y="1832820"/>
            <a:ext cx="353683" cy="3693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A820A924-F662-3DB7-B219-C23EF816FB2D}"/>
              </a:ext>
            </a:extLst>
          </p:cNvPr>
          <p:cNvSpPr/>
          <p:nvPr/>
        </p:nvSpPr>
        <p:spPr>
          <a:xfrm>
            <a:off x="8736635" y="1832820"/>
            <a:ext cx="353683" cy="36933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A9D57F6F-BCB1-1CB8-5C6F-738A23E69D26}"/>
              </a:ext>
            </a:extLst>
          </p:cNvPr>
          <p:cNvSpPr/>
          <p:nvPr/>
        </p:nvSpPr>
        <p:spPr>
          <a:xfrm>
            <a:off x="9304933" y="1832820"/>
            <a:ext cx="353683" cy="36933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8C8E09DE-95D6-811C-CB39-125EDD193CE0}"/>
              </a:ext>
            </a:extLst>
          </p:cNvPr>
          <p:cNvSpPr txBox="1"/>
          <p:nvPr/>
        </p:nvSpPr>
        <p:spPr>
          <a:xfrm>
            <a:off x="7203495" y="1265463"/>
            <a:ext cx="1230104" cy="523220"/>
          </a:xfrm>
          <a:prstGeom prst="rect">
            <a:avLst/>
          </a:prstGeom>
          <a:noFill/>
        </p:spPr>
        <p:txBody>
          <a:bodyPr wrap="square" rtlCol="0">
            <a:spAutoFit/>
          </a:bodyPr>
          <a:lstStyle/>
          <a:p>
            <a:r>
              <a:rPr lang="it-IT" dirty="0">
                <a:solidFill>
                  <a:srgbClr val="FF0000"/>
                </a:solidFill>
                <a:latin typeface="Lora" pitchFamily="2" charset="0"/>
              </a:rPr>
              <a:t>WRONG </a:t>
            </a:r>
          </a:p>
          <a:p>
            <a:r>
              <a:rPr lang="it-IT" dirty="0">
                <a:solidFill>
                  <a:srgbClr val="FF0000"/>
                </a:solidFill>
                <a:latin typeface="Lora" pitchFamily="2" charset="0"/>
              </a:rPr>
              <a:t>PASSWORD</a:t>
            </a:r>
          </a:p>
        </p:txBody>
      </p:sp>
      <p:sp>
        <p:nvSpPr>
          <p:cNvPr id="11" name="CasellaDiTesto 10">
            <a:extLst>
              <a:ext uri="{FF2B5EF4-FFF2-40B4-BE49-F238E27FC236}">
                <a16:creationId xmlns:a16="http://schemas.microsoft.com/office/drawing/2014/main" id="{AAB2DAAB-5736-506C-2311-054BEB2A32B6}"/>
              </a:ext>
            </a:extLst>
          </p:cNvPr>
          <p:cNvSpPr txBox="1"/>
          <p:nvPr/>
        </p:nvSpPr>
        <p:spPr>
          <a:xfrm>
            <a:off x="8030706" y="756162"/>
            <a:ext cx="1270817" cy="523220"/>
          </a:xfrm>
          <a:prstGeom prst="rect">
            <a:avLst/>
          </a:prstGeom>
          <a:noFill/>
        </p:spPr>
        <p:txBody>
          <a:bodyPr wrap="square" rtlCol="0">
            <a:spAutoFit/>
          </a:bodyPr>
          <a:lstStyle/>
          <a:p>
            <a:r>
              <a:rPr lang="it-IT" dirty="0">
                <a:solidFill>
                  <a:srgbClr val="FFFF00"/>
                </a:solidFill>
                <a:highlight>
                  <a:srgbClr val="000000"/>
                </a:highlight>
                <a:latin typeface="Lora" pitchFamily="2" charset="0"/>
              </a:rPr>
              <a:t>WAIT FOR PASSWORD</a:t>
            </a:r>
          </a:p>
        </p:txBody>
      </p:sp>
      <p:cxnSp>
        <p:nvCxnSpPr>
          <p:cNvPr id="12" name="Connettore 2 11">
            <a:extLst>
              <a:ext uri="{FF2B5EF4-FFF2-40B4-BE49-F238E27FC236}">
                <a16:creationId xmlns:a16="http://schemas.microsoft.com/office/drawing/2014/main" id="{721AFE35-E13D-2582-1D2F-0CCB0F759092}"/>
              </a:ext>
            </a:extLst>
          </p:cNvPr>
          <p:cNvCxnSpPr>
            <a:cxnSpLocks/>
          </p:cNvCxnSpPr>
          <p:nvPr/>
        </p:nvCxnSpPr>
        <p:spPr>
          <a:xfrm flipH="1">
            <a:off x="8399877" y="1200484"/>
            <a:ext cx="176841" cy="588199"/>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13" name="CasellaDiTesto 12">
            <a:extLst>
              <a:ext uri="{FF2B5EF4-FFF2-40B4-BE49-F238E27FC236}">
                <a16:creationId xmlns:a16="http://schemas.microsoft.com/office/drawing/2014/main" id="{2183CCF4-8458-5D19-25EB-AAE47E364260}"/>
              </a:ext>
            </a:extLst>
          </p:cNvPr>
          <p:cNvSpPr txBox="1"/>
          <p:nvPr/>
        </p:nvSpPr>
        <p:spPr>
          <a:xfrm>
            <a:off x="8596260" y="1359681"/>
            <a:ext cx="1293896" cy="523220"/>
          </a:xfrm>
          <a:prstGeom prst="rect">
            <a:avLst/>
          </a:prstGeom>
          <a:noFill/>
        </p:spPr>
        <p:txBody>
          <a:bodyPr wrap="square" rtlCol="0">
            <a:spAutoFit/>
          </a:bodyPr>
          <a:lstStyle/>
          <a:p>
            <a:r>
              <a:rPr lang="it-IT" dirty="0">
                <a:solidFill>
                  <a:srgbClr val="00B050"/>
                </a:solidFill>
                <a:latin typeface="Lora" pitchFamily="2" charset="0"/>
              </a:rPr>
              <a:t>CORRECT </a:t>
            </a:r>
          </a:p>
          <a:p>
            <a:r>
              <a:rPr lang="it-IT" dirty="0">
                <a:solidFill>
                  <a:srgbClr val="00B050"/>
                </a:solidFill>
                <a:latin typeface="Lora" pitchFamily="2" charset="0"/>
              </a:rPr>
              <a:t>PASSWORD</a:t>
            </a:r>
          </a:p>
        </p:txBody>
      </p:sp>
      <p:cxnSp>
        <p:nvCxnSpPr>
          <p:cNvPr id="14" name="Connettore 2 13">
            <a:extLst>
              <a:ext uri="{FF2B5EF4-FFF2-40B4-BE49-F238E27FC236}">
                <a16:creationId xmlns:a16="http://schemas.microsoft.com/office/drawing/2014/main" id="{61C9C6B7-2377-7F8C-CFB3-26D16E54E750}"/>
              </a:ext>
            </a:extLst>
          </p:cNvPr>
          <p:cNvCxnSpPr>
            <a:cxnSpLocks/>
          </p:cNvCxnSpPr>
          <p:nvPr/>
        </p:nvCxnSpPr>
        <p:spPr>
          <a:xfrm flipH="1">
            <a:off x="9713315" y="1470491"/>
            <a:ext cx="463521" cy="656797"/>
          </a:xfrm>
          <a:prstGeom prst="straightConnector1">
            <a:avLst/>
          </a:prstGeom>
          <a:ln w="38100">
            <a:solidFill>
              <a:srgbClr val="0070C0"/>
            </a:solidFill>
            <a:tailEnd type="triangle"/>
          </a:ln>
        </p:spPr>
        <p:style>
          <a:lnRef idx="3">
            <a:schemeClr val="accent4"/>
          </a:lnRef>
          <a:fillRef idx="0">
            <a:schemeClr val="accent4"/>
          </a:fillRef>
          <a:effectRef idx="2">
            <a:schemeClr val="accent4"/>
          </a:effectRef>
          <a:fontRef idx="minor">
            <a:schemeClr val="tx1"/>
          </a:fontRef>
        </p:style>
      </p:cxnSp>
      <p:sp>
        <p:nvSpPr>
          <p:cNvPr id="15" name="CasellaDiTesto 14">
            <a:extLst>
              <a:ext uri="{FF2B5EF4-FFF2-40B4-BE49-F238E27FC236}">
                <a16:creationId xmlns:a16="http://schemas.microsoft.com/office/drawing/2014/main" id="{9D325525-7112-D03D-0C6E-00DD755C3B66}"/>
              </a:ext>
            </a:extLst>
          </p:cNvPr>
          <p:cNvSpPr txBox="1"/>
          <p:nvPr/>
        </p:nvSpPr>
        <p:spPr>
          <a:xfrm>
            <a:off x="9811317" y="976231"/>
            <a:ext cx="1563209" cy="523220"/>
          </a:xfrm>
          <a:prstGeom prst="rect">
            <a:avLst/>
          </a:prstGeom>
          <a:noFill/>
        </p:spPr>
        <p:txBody>
          <a:bodyPr wrap="square" rtlCol="0">
            <a:spAutoFit/>
          </a:bodyPr>
          <a:lstStyle/>
          <a:p>
            <a:r>
              <a:rPr lang="it-IT" dirty="0">
                <a:solidFill>
                  <a:srgbClr val="0070C0"/>
                </a:solidFill>
                <a:latin typeface="Lora" pitchFamily="2" charset="0"/>
              </a:rPr>
              <a:t>WIFI CONNECTION</a:t>
            </a:r>
          </a:p>
        </p:txBody>
      </p:sp>
      <p:sp>
        <p:nvSpPr>
          <p:cNvPr id="16" name="Rettangolo 15">
            <a:extLst>
              <a:ext uri="{FF2B5EF4-FFF2-40B4-BE49-F238E27FC236}">
                <a16:creationId xmlns:a16="http://schemas.microsoft.com/office/drawing/2014/main" id="{AECD68BA-9E2D-AB1B-C497-325C805260CD}"/>
              </a:ext>
            </a:extLst>
          </p:cNvPr>
          <p:cNvSpPr/>
          <p:nvPr/>
        </p:nvSpPr>
        <p:spPr>
          <a:xfrm>
            <a:off x="9304933" y="4382219"/>
            <a:ext cx="848358" cy="677162"/>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7" name="Connettore 2 16">
            <a:extLst>
              <a:ext uri="{FF2B5EF4-FFF2-40B4-BE49-F238E27FC236}">
                <a16:creationId xmlns:a16="http://schemas.microsoft.com/office/drawing/2014/main" id="{AB384B97-A8AE-681E-DAB3-3F1817331B60}"/>
              </a:ext>
            </a:extLst>
          </p:cNvPr>
          <p:cNvCxnSpPr>
            <a:cxnSpLocks/>
          </p:cNvCxnSpPr>
          <p:nvPr/>
        </p:nvCxnSpPr>
        <p:spPr>
          <a:xfrm flipH="1" flipV="1">
            <a:off x="10153291" y="5059381"/>
            <a:ext cx="825428" cy="349938"/>
          </a:xfrm>
          <a:prstGeom prst="straightConnector1">
            <a:avLst/>
          </a:prstGeom>
          <a:ln w="38100">
            <a:solidFill>
              <a:srgbClr val="002060"/>
            </a:solidFill>
            <a:tailEnd type="triangle"/>
          </a:ln>
        </p:spPr>
        <p:style>
          <a:lnRef idx="3">
            <a:schemeClr val="accent4"/>
          </a:lnRef>
          <a:fillRef idx="0">
            <a:schemeClr val="accent4"/>
          </a:fillRef>
          <a:effectRef idx="2">
            <a:schemeClr val="accent4"/>
          </a:effectRef>
          <a:fontRef idx="minor">
            <a:schemeClr val="tx1"/>
          </a:fontRef>
        </p:style>
      </p:cxnSp>
      <p:sp>
        <p:nvSpPr>
          <p:cNvPr id="18" name="CasellaDiTesto 17">
            <a:extLst>
              <a:ext uri="{FF2B5EF4-FFF2-40B4-BE49-F238E27FC236}">
                <a16:creationId xmlns:a16="http://schemas.microsoft.com/office/drawing/2014/main" id="{49074FC1-D113-712F-6B8C-771E4F7B0321}"/>
              </a:ext>
            </a:extLst>
          </p:cNvPr>
          <p:cNvSpPr txBox="1"/>
          <p:nvPr/>
        </p:nvSpPr>
        <p:spPr>
          <a:xfrm>
            <a:off x="10978719" y="4735145"/>
            <a:ext cx="1388422" cy="1200329"/>
          </a:xfrm>
          <a:prstGeom prst="rect">
            <a:avLst/>
          </a:prstGeom>
          <a:noFill/>
        </p:spPr>
        <p:txBody>
          <a:bodyPr wrap="square" rtlCol="0">
            <a:spAutoFit/>
          </a:bodyPr>
          <a:lstStyle/>
          <a:p>
            <a:r>
              <a:rPr lang="it-IT" sz="1800" dirty="0">
                <a:latin typeface="Lora" pitchFamily="2" charset="0"/>
              </a:rPr>
              <a:t>PIEZO</a:t>
            </a:r>
          </a:p>
          <a:p>
            <a:r>
              <a:rPr lang="it-IT" sz="1800" dirty="0">
                <a:latin typeface="Lora" pitchFamily="2" charset="0"/>
              </a:rPr>
              <a:t>SPEAKER (PASSIVE BUZZER)</a:t>
            </a:r>
          </a:p>
        </p:txBody>
      </p:sp>
      <p:sp>
        <p:nvSpPr>
          <p:cNvPr id="20" name="CasellaDiTesto 19">
            <a:extLst>
              <a:ext uri="{FF2B5EF4-FFF2-40B4-BE49-F238E27FC236}">
                <a16:creationId xmlns:a16="http://schemas.microsoft.com/office/drawing/2014/main" id="{19F3178E-6B3C-FBCF-9989-B33E9E2CACD5}"/>
              </a:ext>
            </a:extLst>
          </p:cNvPr>
          <p:cNvSpPr txBox="1"/>
          <p:nvPr/>
        </p:nvSpPr>
        <p:spPr>
          <a:xfrm>
            <a:off x="3324459" y="6280575"/>
            <a:ext cx="1401793" cy="338554"/>
          </a:xfrm>
          <a:prstGeom prst="rect">
            <a:avLst/>
          </a:prstGeom>
          <a:noFill/>
        </p:spPr>
        <p:txBody>
          <a:bodyPr wrap="square" rtlCol="0">
            <a:spAutoFit/>
          </a:bodyPr>
          <a:lstStyle/>
          <a:p>
            <a:r>
              <a:rPr lang="it-IT" sz="1600" dirty="0">
                <a:latin typeface="Lora" pitchFamily="2" charset="0"/>
              </a:rPr>
              <a:t>PIR SENSOR</a:t>
            </a:r>
          </a:p>
        </p:txBody>
      </p:sp>
      <p:cxnSp>
        <p:nvCxnSpPr>
          <p:cNvPr id="21" name="Connettore 2 20">
            <a:extLst>
              <a:ext uri="{FF2B5EF4-FFF2-40B4-BE49-F238E27FC236}">
                <a16:creationId xmlns:a16="http://schemas.microsoft.com/office/drawing/2014/main" id="{1DFE983B-A895-6A7A-77FD-4A8248DF1EF0}"/>
              </a:ext>
            </a:extLst>
          </p:cNvPr>
          <p:cNvCxnSpPr>
            <a:cxnSpLocks/>
            <a:stCxn id="20" idx="3"/>
          </p:cNvCxnSpPr>
          <p:nvPr/>
        </p:nvCxnSpPr>
        <p:spPr>
          <a:xfrm flipV="1">
            <a:off x="4726252" y="6188493"/>
            <a:ext cx="830322" cy="2613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39FDEF23-D783-7575-91E8-DD392F8B79BD}"/>
              </a:ext>
            </a:extLst>
          </p:cNvPr>
          <p:cNvCxnSpPr>
            <a:cxnSpLocks/>
          </p:cNvCxnSpPr>
          <p:nvPr/>
        </p:nvCxnSpPr>
        <p:spPr>
          <a:xfrm>
            <a:off x="4953837" y="3175279"/>
            <a:ext cx="912125" cy="603091"/>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asellaDiTesto 22">
            <a:extLst>
              <a:ext uri="{FF2B5EF4-FFF2-40B4-BE49-F238E27FC236}">
                <a16:creationId xmlns:a16="http://schemas.microsoft.com/office/drawing/2014/main" id="{D6560515-A9FF-AC26-567B-43AD9A1B83B7}"/>
              </a:ext>
            </a:extLst>
          </p:cNvPr>
          <p:cNvSpPr txBox="1"/>
          <p:nvPr/>
        </p:nvSpPr>
        <p:spPr>
          <a:xfrm>
            <a:off x="2596522" y="2846245"/>
            <a:ext cx="2803585" cy="584775"/>
          </a:xfrm>
          <a:prstGeom prst="rect">
            <a:avLst/>
          </a:prstGeom>
          <a:noFill/>
        </p:spPr>
        <p:txBody>
          <a:bodyPr wrap="square" rtlCol="0">
            <a:spAutoFit/>
          </a:bodyPr>
          <a:lstStyle/>
          <a:p>
            <a:r>
              <a:rPr lang="it-IT" sz="1600" dirty="0">
                <a:latin typeface="Lora" pitchFamily="2" charset="0"/>
              </a:rPr>
              <a:t>ARDUINO NANO 33 IOT</a:t>
            </a:r>
          </a:p>
          <a:p>
            <a:r>
              <a:rPr lang="it-IT" sz="1600" dirty="0">
                <a:latin typeface="Lora" pitchFamily="2" charset="0"/>
              </a:rPr>
              <a:t>(WITH WIFI MODULE)</a:t>
            </a:r>
          </a:p>
        </p:txBody>
      </p:sp>
      <p:sp>
        <p:nvSpPr>
          <p:cNvPr id="24" name="Rettangolo 23">
            <a:extLst>
              <a:ext uri="{FF2B5EF4-FFF2-40B4-BE49-F238E27FC236}">
                <a16:creationId xmlns:a16="http://schemas.microsoft.com/office/drawing/2014/main" id="{1318E0B2-525E-1319-6BA5-0A9CBFE339E3}"/>
              </a:ext>
            </a:extLst>
          </p:cNvPr>
          <p:cNvSpPr/>
          <p:nvPr/>
        </p:nvSpPr>
        <p:spPr>
          <a:xfrm>
            <a:off x="7694761" y="3393589"/>
            <a:ext cx="351761" cy="67716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5" name="Connettore 2 24">
            <a:extLst>
              <a:ext uri="{FF2B5EF4-FFF2-40B4-BE49-F238E27FC236}">
                <a16:creationId xmlns:a16="http://schemas.microsoft.com/office/drawing/2014/main" id="{32FD2C7F-BE30-140D-AAC9-8F40A063906D}"/>
              </a:ext>
            </a:extLst>
          </p:cNvPr>
          <p:cNvCxnSpPr>
            <a:cxnSpLocks/>
            <a:stCxn id="26" idx="3"/>
          </p:cNvCxnSpPr>
          <p:nvPr/>
        </p:nvCxnSpPr>
        <p:spPr>
          <a:xfrm flipV="1">
            <a:off x="5110189" y="3855255"/>
            <a:ext cx="2556772" cy="46439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6" name="CasellaDiTesto 25">
            <a:extLst>
              <a:ext uri="{FF2B5EF4-FFF2-40B4-BE49-F238E27FC236}">
                <a16:creationId xmlns:a16="http://schemas.microsoft.com/office/drawing/2014/main" id="{A2FD612E-54DF-DD64-BEE8-A0A9106E95D0}"/>
              </a:ext>
            </a:extLst>
          </p:cNvPr>
          <p:cNvSpPr txBox="1"/>
          <p:nvPr/>
        </p:nvSpPr>
        <p:spPr>
          <a:xfrm>
            <a:off x="2653788" y="3904148"/>
            <a:ext cx="2456401" cy="830997"/>
          </a:xfrm>
          <a:prstGeom prst="rect">
            <a:avLst/>
          </a:prstGeom>
          <a:noFill/>
        </p:spPr>
        <p:txBody>
          <a:bodyPr wrap="square" rtlCol="0">
            <a:spAutoFit/>
          </a:bodyPr>
          <a:lstStyle/>
          <a:p>
            <a:r>
              <a:rPr lang="it-IT" sz="1600" dirty="0">
                <a:latin typeface="Lora" pitchFamily="2" charset="0"/>
              </a:rPr>
              <a:t>10k</a:t>
            </a:r>
            <a:r>
              <a:rPr lang="el-GR" sz="1600" dirty="0">
                <a:latin typeface="Lora" pitchFamily="2" charset="0"/>
              </a:rPr>
              <a:t>Ω</a:t>
            </a:r>
            <a:r>
              <a:rPr lang="it-IT" sz="1600" dirty="0">
                <a:latin typeface="Lora" pitchFamily="2" charset="0"/>
              </a:rPr>
              <a:t> POTENTIOMETER FOR DISPLAY CONTRAST</a:t>
            </a:r>
          </a:p>
        </p:txBody>
      </p:sp>
      <p:sp>
        <p:nvSpPr>
          <p:cNvPr id="27" name="CasellaDiTesto 26">
            <a:extLst>
              <a:ext uri="{FF2B5EF4-FFF2-40B4-BE49-F238E27FC236}">
                <a16:creationId xmlns:a16="http://schemas.microsoft.com/office/drawing/2014/main" id="{3BEE06E9-1FFE-AF6B-6B51-F0984ED5FC25}"/>
              </a:ext>
            </a:extLst>
          </p:cNvPr>
          <p:cNvSpPr txBox="1"/>
          <p:nvPr/>
        </p:nvSpPr>
        <p:spPr>
          <a:xfrm>
            <a:off x="7650353" y="6400792"/>
            <a:ext cx="2803585" cy="338554"/>
          </a:xfrm>
          <a:prstGeom prst="rect">
            <a:avLst/>
          </a:prstGeom>
          <a:noFill/>
        </p:spPr>
        <p:txBody>
          <a:bodyPr wrap="square" rtlCol="0">
            <a:spAutoFit/>
          </a:bodyPr>
          <a:lstStyle/>
          <a:p>
            <a:r>
              <a:rPr lang="it-IT" sz="1600" dirty="0">
                <a:latin typeface="Lora" pitchFamily="2" charset="0"/>
              </a:rPr>
              <a:t>LCD DISPLAY (16x2)</a:t>
            </a:r>
          </a:p>
        </p:txBody>
      </p:sp>
    </p:spTree>
    <p:extLst>
      <p:ext uri="{BB962C8B-B14F-4D97-AF65-F5344CB8AC3E}">
        <p14:creationId xmlns:p14="http://schemas.microsoft.com/office/powerpoint/2010/main" val="2922060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272C925-C688-3C4C-F82D-7FA079C55CA8}"/>
              </a:ext>
            </a:extLst>
          </p:cNvPr>
          <p:cNvSpPr>
            <a:spLocks noGrp="1"/>
          </p:cNvSpPr>
          <p:nvPr>
            <p:ph type="title"/>
          </p:nvPr>
        </p:nvSpPr>
        <p:spPr/>
        <p:txBody>
          <a:bodyPr/>
          <a:lstStyle/>
          <a:p>
            <a:r>
              <a:rPr lang="it-IT" dirty="0"/>
              <a:t>THE OVERALL SYSTEM</a:t>
            </a:r>
            <a:endParaRPr lang="it-IT" sz="3600" dirty="0"/>
          </a:p>
        </p:txBody>
      </p:sp>
      <p:sp>
        <p:nvSpPr>
          <p:cNvPr id="4" name="Segnaposto contenuto 3">
            <a:extLst>
              <a:ext uri="{FF2B5EF4-FFF2-40B4-BE49-F238E27FC236}">
                <a16:creationId xmlns:a16="http://schemas.microsoft.com/office/drawing/2014/main" id="{09E565B1-6FF3-5D44-FBCE-61B19F67ED93}"/>
              </a:ext>
            </a:extLst>
          </p:cNvPr>
          <p:cNvSpPr>
            <a:spLocks noGrp="1"/>
          </p:cNvSpPr>
          <p:nvPr>
            <p:ph sz="quarter" idx="12"/>
          </p:nvPr>
        </p:nvSpPr>
        <p:spPr/>
        <p:txBody>
          <a:bodyPr/>
          <a:lstStyle/>
          <a:p>
            <a:r>
              <a:rPr lang="it-IT" dirty="0"/>
              <a:t>3</a:t>
            </a:r>
          </a:p>
        </p:txBody>
      </p:sp>
      <p:pic>
        <p:nvPicPr>
          <p:cNvPr id="5" name="Segnaposto contenuto 4">
            <a:extLst>
              <a:ext uri="{FF2B5EF4-FFF2-40B4-BE49-F238E27FC236}">
                <a16:creationId xmlns:a16="http://schemas.microsoft.com/office/drawing/2014/main" id="{F59AE884-9DCC-5BF9-5D67-FA56478DFA16}"/>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718390" y="1300169"/>
            <a:ext cx="7900770" cy="4257661"/>
          </a:xfrm>
        </p:spPr>
      </p:pic>
    </p:spTree>
    <p:extLst>
      <p:ext uri="{BB962C8B-B14F-4D97-AF65-F5344CB8AC3E}">
        <p14:creationId xmlns:p14="http://schemas.microsoft.com/office/powerpoint/2010/main" val="2855932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0AD422C-7F98-305E-95D1-CDE4EE8AFD4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22399" y="3700306"/>
            <a:ext cx="2048286" cy="2048286"/>
          </a:xfrm>
          <a:prstGeom prst="rect">
            <a:avLst/>
          </a:prstGeom>
          <a:ln>
            <a:noFill/>
          </a:ln>
          <a:effectLst>
            <a:softEdge rad="112500"/>
          </a:effectLst>
        </p:spPr>
      </p:pic>
      <p:sp>
        <p:nvSpPr>
          <p:cNvPr id="6" name="Titolo 1">
            <a:extLst>
              <a:ext uri="{FF2B5EF4-FFF2-40B4-BE49-F238E27FC236}">
                <a16:creationId xmlns:a16="http://schemas.microsoft.com/office/drawing/2014/main" id="{1B976428-1249-D500-C9AB-F00F4DFFF3C5}"/>
              </a:ext>
            </a:extLst>
          </p:cNvPr>
          <p:cNvSpPr txBox="1">
            <a:spLocks/>
          </p:cNvSpPr>
          <p:nvPr/>
        </p:nvSpPr>
        <p:spPr>
          <a:xfrm>
            <a:off x="1855971" y="469393"/>
            <a:ext cx="6162288" cy="763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2800"/>
              <a:buFont typeface="Poiret One"/>
              <a:buNone/>
              <a:defRPr sz="2800" b="0" i="0" u="none" strike="noStrike" cap="none">
                <a:solidFill>
                  <a:schemeClr val="dk1"/>
                </a:solidFill>
                <a:latin typeface="Poiret One"/>
                <a:ea typeface="Poiret One"/>
                <a:cs typeface="Poiret One"/>
                <a:sym typeface="Poiret One"/>
              </a:defRPr>
            </a:lvl1pPr>
            <a:lvl2pPr marR="0" lvl="1" algn="l" rtl="0" eaLnBrk="1" hangingPunct="1">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eaLnBrk="1" hangingPunct="1">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eaLnBrk="1" hangingPunct="1">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eaLnBrk="1" hangingPunct="1">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eaLnBrk="1" hangingPunct="1">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eaLnBrk="1" hangingPunct="1">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eaLnBrk="1" hangingPunct="1">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eaLnBrk="1" hangingPunct="1">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it-IT" sz="3200" b="1" dirty="0"/>
              <a:t>PASSIVE INFRARED SENSOR</a:t>
            </a:r>
          </a:p>
        </p:txBody>
      </p:sp>
      <p:sp>
        <p:nvSpPr>
          <p:cNvPr id="9" name="Segnaposto contenuto 3">
            <a:extLst>
              <a:ext uri="{FF2B5EF4-FFF2-40B4-BE49-F238E27FC236}">
                <a16:creationId xmlns:a16="http://schemas.microsoft.com/office/drawing/2014/main" id="{6E49710E-087D-B969-3300-D6457F995B16}"/>
              </a:ext>
            </a:extLst>
          </p:cNvPr>
          <p:cNvSpPr txBox="1">
            <a:spLocks/>
          </p:cNvSpPr>
          <p:nvPr/>
        </p:nvSpPr>
        <p:spPr>
          <a:xfrm>
            <a:off x="11495404" y="6374448"/>
            <a:ext cx="480274" cy="339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ctr" rtl="0" eaLnBrk="1" hangingPunct="1">
              <a:lnSpc>
                <a:spcPct val="115000"/>
              </a:lnSpc>
              <a:spcBef>
                <a:spcPts val="0"/>
              </a:spcBef>
              <a:spcAft>
                <a:spcPts val="0"/>
              </a:spcAft>
              <a:buClr>
                <a:schemeClr val="lt2"/>
              </a:buClr>
              <a:buSzPts val="1800"/>
              <a:buFont typeface="Oxygen Light"/>
              <a:buNone/>
              <a:defRPr sz="1400" b="0" i="0" u="none" strike="noStrike" cap="none">
                <a:solidFill>
                  <a:srgbClr val="7B5044"/>
                </a:solidFill>
                <a:latin typeface="Oxygen Light"/>
                <a:ea typeface="Oxygen Light"/>
                <a:cs typeface="Oxygen Light"/>
                <a:sym typeface="Oxygen Light"/>
              </a:defRPr>
            </a:lvl1pPr>
            <a:lvl2pPr marL="914400" marR="0" lvl="1"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2pPr>
            <a:lvl3pPr marL="1371600" marR="0" lvl="2"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3pPr>
            <a:lvl4pPr marL="1828800" marR="0" lvl="3"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4pPr>
            <a:lvl5pPr marL="2286000" marR="0" lvl="4"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5pPr>
            <a:lvl6pPr marL="2743200" marR="0" lvl="5"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6pPr>
            <a:lvl7pPr marL="3200400" marR="0" lvl="6"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7pPr>
            <a:lvl8pPr marL="3657600" marR="0" lvl="7"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8pPr>
            <a:lvl9pPr marL="4114800" marR="0" lvl="8" indent="-317500" algn="l" rtl="0" eaLnBrk="1" hangingPunct="1">
              <a:lnSpc>
                <a:spcPct val="115000"/>
              </a:lnSpc>
              <a:spcBef>
                <a:spcPts val="1600"/>
              </a:spcBef>
              <a:spcAft>
                <a:spcPts val="160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9pPr>
          </a:lstStyle>
          <a:p>
            <a:r>
              <a:rPr lang="it-IT" dirty="0"/>
              <a:t>4</a:t>
            </a:r>
          </a:p>
        </p:txBody>
      </p:sp>
      <p:sp>
        <p:nvSpPr>
          <p:cNvPr id="16" name="Segnaposto contenuto 2">
            <a:extLst>
              <a:ext uri="{FF2B5EF4-FFF2-40B4-BE49-F238E27FC236}">
                <a16:creationId xmlns:a16="http://schemas.microsoft.com/office/drawing/2014/main" id="{DC38975F-0DC7-59CB-EA68-BE78583F08A4}"/>
              </a:ext>
            </a:extLst>
          </p:cNvPr>
          <p:cNvSpPr>
            <a:spLocks noGrp="1"/>
          </p:cNvSpPr>
          <p:nvPr>
            <p:ph sz="quarter" idx="10"/>
          </p:nvPr>
        </p:nvSpPr>
        <p:spPr>
          <a:xfrm>
            <a:off x="1719551" y="1574147"/>
            <a:ext cx="9625038" cy="2048285"/>
          </a:xfrm>
        </p:spPr>
        <p:txBody>
          <a:bodyPr/>
          <a:lstStyle/>
          <a:p>
            <a:pPr>
              <a:lnSpc>
                <a:spcPct val="105000"/>
              </a:lnSpc>
              <a:spcAft>
                <a:spcPts val="600"/>
              </a:spcAft>
            </a:pPr>
            <a:r>
              <a:rPr lang="en-US" sz="2000" dirty="0"/>
              <a:t>PIR -&gt; light radiation (</a:t>
            </a:r>
            <a:r>
              <a:rPr lang="en-US" sz="2000" b="1" dirty="0"/>
              <a:t>infrared radiation</a:t>
            </a:r>
            <a:r>
              <a:rPr lang="en-US" sz="2000" dirty="0"/>
              <a:t>).</a:t>
            </a:r>
          </a:p>
          <a:p>
            <a:pPr>
              <a:lnSpc>
                <a:spcPct val="105000"/>
              </a:lnSpc>
              <a:spcAft>
                <a:spcPts val="600"/>
              </a:spcAft>
            </a:pPr>
            <a:r>
              <a:rPr lang="en-US" sz="2000" dirty="0"/>
              <a:t>Passive because PIR </a:t>
            </a:r>
            <a:r>
              <a:rPr lang="en-US" sz="2000" b="1" dirty="0"/>
              <a:t>don’t radiate </a:t>
            </a:r>
            <a:r>
              <a:rPr lang="en-US" sz="2000" dirty="0"/>
              <a:t>energy.</a:t>
            </a:r>
          </a:p>
          <a:p>
            <a:pPr>
              <a:lnSpc>
                <a:spcPct val="105000"/>
              </a:lnSpc>
              <a:spcAft>
                <a:spcPts val="600"/>
              </a:spcAft>
            </a:pPr>
            <a:r>
              <a:rPr lang="en-US" sz="2000" dirty="0"/>
              <a:t>PIR </a:t>
            </a:r>
            <a:r>
              <a:rPr lang="en-US" sz="2000" b="1" dirty="0"/>
              <a:t>only detect </a:t>
            </a:r>
            <a:r>
              <a:rPr lang="en-US" sz="2000" dirty="0"/>
              <a:t>the </a:t>
            </a:r>
            <a:r>
              <a:rPr lang="en-US" sz="2000" b="1" dirty="0"/>
              <a:t>radiation</a:t>
            </a:r>
            <a:r>
              <a:rPr lang="en-US" sz="2000" dirty="0"/>
              <a:t> emitted or reflected from objects.</a:t>
            </a:r>
          </a:p>
          <a:p>
            <a:pPr>
              <a:lnSpc>
                <a:spcPct val="105000"/>
              </a:lnSpc>
              <a:spcAft>
                <a:spcPts val="600"/>
              </a:spcAft>
            </a:pPr>
            <a:r>
              <a:rPr lang="en-US" sz="2000" dirty="0"/>
              <a:t>All objects (with T &gt; 0 K) emit </a:t>
            </a:r>
            <a:r>
              <a:rPr lang="en-US" sz="2000" b="1" dirty="0"/>
              <a:t>heat energy</a:t>
            </a:r>
            <a:r>
              <a:rPr lang="en-US" sz="2000" dirty="0"/>
              <a:t> in the form of EM radiation. This radiation usually is not visible to the human eye (infrared radiation).</a:t>
            </a:r>
          </a:p>
          <a:p>
            <a:pPr marL="285750" indent="-285750"/>
            <a:endParaRPr lang="en-US" sz="2800" dirty="0"/>
          </a:p>
        </p:txBody>
      </p:sp>
    </p:spTree>
    <p:extLst>
      <p:ext uri="{BB962C8B-B14F-4D97-AF65-F5344CB8AC3E}">
        <p14:creationId xmlns:p14="http://schemas.microsoft.com/office/powerpoint/2010/main" val="2492954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3D9AD4-46BC-6C9E-2409-C632A22350B0}"/>
              </a:ext>
            </a:extLst>
          </p:cNvPr>
          <p:cNvSpPr>
            <a:spLocks noGrp="1"/>
          </p:cNvSpPr>
          <p:nvPr>
            <p:ph type="title"/>
          </p:nvPr>
        </p:nvSpPr>
        <p:spPr/>
        <p:txBody>
          <a:bodyPr/>
          <a:lstStyle/>
          <a:p>
            <a:r>
              <a:rPr lang="it-IT" sz="3200" b="1" dirty="0"/>
              <a:t>FINITE STATE MACHINE (FSM)</a:t>
            </a:r>
          </a:p>
        </p:txBody>
      </p:sp>
      <p:sp>
        <p:nvSpPr>
          <p:cNvPr id="4" name="Segnaposto contenuto 3">
            <a:extLst>
              <a:ext uri="{FF2B5EF4-FFF2-40B4-BE49-F238E27FC236}">
                <a16:creationId xmlns:a16="http://schemas.microsoft.com/office/drawing/2014/main" id="{55290032-0DF7-80CC-6F4A-A7AFE483F2CA}"/>
              </a:ext>
            </a:extLst>
          </p:cNvPr>
          <p:cNvSpPr>
            <a:spLocks noGrp="1"/>
          </p:cNvSpPr>
          <p:nvPr>
            <p:ph sz="quarter" idx="12"/>
          </p:nvPr>
        </p:nvSpPr>
        <p:spPr/>
        <p:txBody>
          <a:bodyPr/>
          <a:lstStyle/>
          <a:p>
            <a:r>
              <a:rPr lang="it-IT" dirty="0"/>
              <a:t>5</a:t>
            </a:r>
          </a:p>
        </p:txBody>
      </p:sp>
      <p:sp>
        <p:nvSpPr>
          <p:cNvPr id="8" name="CasellaDiTesto 7">
            <a:extLst>
              <a:ext uri="{FF2B5EF4-FFF2-40B4-BE49-F238E27FC236}">
                <a16:creationId xmlns:a16="http://schemas.microsoft.com/office/drawing/2014/main" id="{72A73C47-D4E5-F8A0-6503-153A5BBBB446}"/>
              </a:ext>
            </a:extLst>
          </p:cNvPr>
          <p:cNvSpPr txBox="1"/>
          <p:nvPr/>
        </p:nvSpPr>
        <p:spPr>
          <a:xfrm>
            <a:off x="456982" y="3992369"/>
            <a:ext cx="12649200" cy="609013"/>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
                <a:srgbClr val="B08980"/>
              </a:buClr>
              <a:buSzPts val="1800"/>
              <a:buFont typeface="Oxygen Light"/>
              <a:buNone/>
              <a:tabLst/>
              <a:defRPr/>
            </a:pPr>
            <a:r>
              <a:rPr kumimoji="0" lang="en-US" sz="3200" b="1" i="0" u="none" strike="noStrike" kern="0" cap="none" spc="0" normalizeH="0" baseline="0" noProof="0" dirty="0">
                <a:ln>
                  <a:noFill/>
                </a:ln>
                <a:solidFill>
                  <a:srgbClr val="B08980"/>
                </a:solidFill>
                <a:effectLst/>
                <a:uLnTx/>
                <a:uFillTx/>
                <a:latin typeface="Oxygen Light"/>
                <a:sym typeface="Oxygen Light"/>
              </a:rPr>
              <a:t>The FSM is defined by its states and the inputs for the transition.</a:t>
            </a:r>
          </a:p>
        </p:txBody>
      </p:sp>
      <p:sp>
        <p:nvSpPr>
          <p:cNvPr id="7" name="Segnaposto contenuto 2">
            <a:extLst>
              <a:ext uri="{FF2B5EF4-FFF2-40B4-BE49-F238E27FC236}">
                <a16:creationId xmlns:a16="http://schemas.microsoft.com/office/drawing/2014/main" id="{A25A8C85-319A-AC3C-5275-6F552F6E0BB2}"/>
              </a:ext>
            </a:extLst>
          </p:cNvPr>
          <p:cNvSpPr txBox="1">
            <a:spLocks/>
          </p:cNvSpPr>
          <p:nvPr/>
        </p:nvSpPr>
        <p:spPr>
          <a:xfrm>
            <a:off x="1719550" y="2043711"/>
            <a:ext cx="9625038" cy="16438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eaLnBrk="1" hangingPunct="1">
              <a:lnSpc>
                <a:spcPct val="115000"/>
              </a:lnSpc>
              <a:spcBef>
                <a:spcPts val="0"/>
              </a:spcBef>
              <a:spcAft>
                <a:spcPts val="0"/>
              </a:spcAft>
              <a:buClr>
                <a:schemeClr val="lt2"/>
              </a:buClr>
              <a:buSzPts val="1800"/>
              <a:buFont typeface="Oxygen Light"/>
              <a:buChar char="●"/>
              <a:defRPr sz="1800" b="0" i="0" u="none" strike="noStrike" cap="none">
                <a:solidFill>
                  <a:schemeClr val="lt2"/>
                </a:solidFill>
                <a:latin typeface="Oxygen Light"/>
                <a:ea typeface="Oxygen Light"/>
                <a:cs typeface="Oxygen Light"/>
                <a:sym typeface="Oxygen Light"/>
              </a:defRPr>
            </a:lvl1pPr>
            <a:lvl2pPr marL="914400" marR="0" lvl="1"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2pPr>
            <a:lvl3pPr marL="1371600" marR="0" lvl="2"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3pPr>
            <a:lvl4pPr marL="1828800" marR="0" lvl="3"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4pPr>
            <a:lvl5pPr marL="2286000" marR="0" lvl="4"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5pPr>
            <a:lvl6pPr marL="2743200" marR="0" lvl="5"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6pPr>
            <a:lvl7pPr marL="3200400" marR="0" lvl="6"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7pPr>
            <a:lvl8pPr marL="3657600" marR="0" lvl="7" indent="-317500" algn="l" rtl="0" eaLnBrk="1" hangingPunct="1">
              <a:lnSpc>
                <a:spcPct val="115000"/>
              </a:lnSpc>
              <a:spcBef>
                <a:spcPts val="1600"/>
              </a:spcBef>
              <a:spcAft>
                <a:spcPts val="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8pPr>
            <a:lvl9pPr marL="4114800" marR="0" lvl="8" indent="-317500" algn="l" rtl="0" eaLnBrk="1" hangingPunct="1">
              <a:lnSpc>
                <a:spcPct val="115000"/>
              </a:lnSpc>
              <a:spcBef>
                <a:spcPts val="1600"/>
              </a:spcBef>
              <a:spcAft>
                <a:spcPts val="1600"/>
              </a:spcAft>
              <a:buClr>
                <a:schemeClr val="lt2"/>
              </a:buClr>
              <a:buSzPts val="1400"/>
              <a:buFont typeface="Oxygen Light"/>
              <a:buChar char="■"/>
              <a:defRPr sz="1867" b="0" i="0" u="none" strike="noStrike" cap="none">
                <a:solidFill>
                  <a:schemeClr val="lt2"/>
                </a:solidFill>
                <a:latin typeface="Oxygen Light"/>
                <a:ea typeface="Oxygen Light"/>
                <a:cs typeface="Oxygen Light"/>
                <a:sym typeface="Oxygen Light"/>
              </a:defRPr>
            </a:lvl9pPr>
          </a:lstStyle>
          <a:p>
            <a:pPr marL="285750" indent="-285750"/>
            <a:r>
              <a:rPr lang="en-US" sz="2000" b="1" dirty="0"/>
              <a:t>Finite</a:t>
            </a:r>
            <a:r>
              <a:rPr lang="en-US" sz="2000" dirty="0"/>
              <a:t> number of </a:t>
            </a:r>
            <a:r>
              <a:rPr lang="en-US" sz="2000" b="1" dirty="0"/>
              <a:t>states.</a:t>
            </a:r>
          </a:p>
          <a:p>
            <a:pPr marL="285750" indent="-285750"/>
            <a:r>
              <a:rPr lang="en-US" sz="2000" dirty="0"/>
              <a:t>One state at any given time.</a:t>
            </a:r>
          </a:p>
          <a:p>
            <a:pPr marL="285750" indent="-285750"/>
            <a:r>
              <a:rPr lang="en-US" sz="2000" dirty="0"/>
              <a:t>FSM can change from one state to another in response of some </a:t>
            </a:r>
            <a:r>
              <a:rPr lang="en-US" sz="2000" b="1" dirty="0"/>
              <a:t>inputs</a:t>
            </a:r>
            <a:r>
              <a:rPr lang="en-US" sz="2000" dirty="0"/>
              <a:t>. This change is called </a:t>
            </a:r>
            <a:r>
              <a:rPr lang="en-US" sz="2000" b="1" dirty="0"/>
              <a:t>transition</a:t>
            </a:r>
            <a:r>
              <a:rPr lang="en-US" sz="2000" dirty="0"/>
              <a:t>.</a:t>
            </a:r>
          </a:p>
          <a:p>
            <a:pPr marL="285750" indent="-285750"/>
            <a:endParaRPr lang="en-US" sz="2000" dirty="0"/>
          </a:p>
          <a:p>
            <a:pPr marL="0" indent="0">
              <a:buNone/>
            </a:pPr>
            <a:endParaRPr lang="en-US" sz="2800" dirty="0"/>
          </a:p>
        </p:txBody>
      </p:sp>
    </p:spTree>
    <p:extLst>
      <p:ext uri="{BB962C8B-B14F-4D97-AF65-F5344CB8AC3E}">
        <p14:creationId xmlns:p14="http://schemas.microsoft.com/office/powerpoint/2010/main" val="2917792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224B773E-BF30-0079-FE1B-80E48C9DAC69}"/>
              </a:ext>
            </a:extLst>
          </p:cNvPr>
          <p:cNvSpPr>
            <a:spLocks noGrp="1"/>
          </p:cNvSpPr>
          <p:nvPr>
            <p:ph sz="quarter" idx="10"/>
          </p:nvPr>
        </p:nvSpPr>
        <p:spPr>
          <a:xfrm>
            <a:off x="1759743" y="1969009"/>
            <a:ext cx="9381007" cy="2453701"/>
          </a:xfrm>
        </p:spPr>
        <p:txBody>
          <a:bodyPr/>
          <a:lstStyle/>
          <a:p>
            <a:r>
              <a:rPr lang="en-US" sz="2400" b="1" dirty="0">
                <a:solidFill>
                  <a:srgbClr val="D35400"/>
                </a:solidFill>
                <a:effectLst/>
                <a:latin typeface="Consolas" panose="020B0609020204030204" pitchFamily="49" charset="0"/>
              </a:rPr>
              <a:t>OFFLINE</a:t>
            </a:r>
            <a:r>
              <a:rPr lang="en-US" sz="2400" b="0" dirty="0">
                <a:solidFill>
                  <a:srgbClr val="95A5A6"/>
                </a:solidFill>
                <a:effectLst/>
                <a:latin typeface="Consolas" panose="020B0609020204030204" pitchFamily="49" charset="0"/>
              </a:rPr>
              <a:t> </a:t>
            </a:r>
            <a:r>
              <a:rPr lang="en-US" sz="2400" b="0" dirty="0">
                <a:effectLst/>
                <a:latin typeface="Oxygen Light" panose="02000303000000000000" pitchFamily="2" charset="0"/>
              </a:rPr>
              <a:t>-&gt; INITIAL STATE</a:t>
            </a:r>
          </a:p>
          <a:p>
            <a:r>
              <a:rPr lang="en-US" sz="2400" b="1" dirty="0">
                <a:solidFill>
                  <a:srgbClr val="D35400"/>
                </a:solidFill>
                <a:effectLst/>
                <a:latin typeface="Consolas" panose="020B0609020204030204" pitchFamily="49" charset="0"/>
              </a:rPr>
              <a:t>WAITING</a:t>
            </a:r>
            <a:r>
              <a:rPr lang="en-US" sz="2400" b="0" dirty="0">
                <a:solidFill>
                  <a:srgbClr val="95A5A6"/>
                </a:solidFill>
                <a:effectLst/>
                <a:latin typeface="Consolas" panose="020B0609020204030204" pitchFamily="49" charset="0"/>
              </a:rPr>
              <a:t> </a:t>
            </a:r>
            <a:r>
              <a:rPr lang="en-US" sz="2400" b="0" dirty="0">
                <a:effectLst/>
                <a:latin typeface="Oxygen Light" panose="02000303000000000000" pitchFamily="2" charset="0"/>
              </a:rPr>
              <a:t>-&gt; HANDLE THE PASSAGE FROM DIFFERENT  STATES</a:t>
            </a:r>
          </a:p>
          <a:p>
            <a:r>
              <a:rPr lang="en-US" sz="2400" b="1" dirty="0">
                <a:solidFill>
                  <a:srgbClr val="D35400"/>
                </a:solidFill>
                <a:effectLst/>
                <a:latin typeface="Consolas" panose="020B0609020204030204" pitchFamily="49" charset="0"/>
              </a:rPr>
              <a:t>PIR</a:t>
            </a:r>
            <a:r>
              <a:rPr lang="en-US" sz="2400" dirty="0">
                <a:solidFill>
                  <a:srgbClr val="D35400"/>
                </a:solidFill>
                <a:latin typeface="Consolas" panose="020B0609020204030204" pitchFamily="49" charset="0"/>
              </a:rPr>
              <a:t> </a:t>
            </a:r>
            <a:r>
              <a:rPr lang="en-US" sz="2400" b="1" dirty="0">
                <a:solidFill>
                  <a:srgbClr val="D35400"/>
                </a:solidFill>
                <a:effectLst/>
                <a:latin typeface="Consolas" panose="020B0609020204030204" pitchFamily="49" charset="0"/>
              </a:rPr>
              <a:t>ACTIVATED</a:t>
            </a:r>
            <a:r>
              <a:rPr lang="en-US" sz="2400" b="0" dirty="0">
                <a:solidFill>
                  <a:srgbClr val="D35400"/>
                </a:solidFill>
                <a:effectLst/>
                <a:latin typeface="Consolas" panose="020B0609020204030204" pitchFamily="49" charset="0"/>
              </a:rPr>
              <a:t> </a:t>
            </a:r>
            <a:r>
              <a:rPr lang="en-US" sz="2400" b="0" dirty="0">
                <a:effectLst/>
                <a:latin typeface="Oxygen Light" panose="02000303000000000000" pitchFamily="2" charset="0"/>
              </a:rPr>
              <a:t>-&gt; THE PIR SENSOR IS ACTIVATED</a:t>
            </a:r>
          </a:p>
          <a:p>
            <a:r>
              <a:rPr lang="en-US" sz="2400" b="1" dirty="0">
                <a:solidFill>
                  <a:srgbClr val="D35400"/>
                </a:solidFill>
                <a:effectLst/>
                <a:latin typeface="Consolas" panose="020B0609020204030204" pitchFamily="49" charset="0"/>
              </a:rPr>
              <a:t>BUZZER</a:t>
            </a:r>
            <a:r>
              <a:rPr lang="en-US" sz="2400" dirty="0">
                <a:solidFill>
                  <a:srgbClr val="D35400"/>
                </a:solidFill>
                <a:latin typeface="Consolas" panose="020B0609020204030204" pitchFamily="49" charset="0"/>
              </a:rPr>
              <a:t> </a:t>
            </a:r>
            <a:r>
              <a:rPr lang="en-US" sz="2400" b="1" dirty="0">
                <a:solidFill>
                  <a:srgbClr val="D35400"/>
                </a:solidFill>
                <a:effectLst/>
                <a:latin typeface="Consolas" panose="020B0609020204030204" pitchFamily="49" charset="0"/>
              </a:rPr>
              <a:t>ACTIVATED</a:t>
            </a:r>
            <a:r>
              <a:rPr lang="en-US" sz="2400" dirty="0">
                <a:solidFill>
                  <a:srgbClr val="95A5A6"/>
                </a:solidFill>
                <a:latin typeface="Consolas" panose="020B0609020204030204" pitchFamily="49" charset="0"/>
              </a:rPr>
              <a:t> </a:t>
            </a:r>
            <a:r>
              <a:rPr lang="en-US" sz="2400" i="1" dirty="0">
                <a:solidFill>
                  <a:srgbClr val="95A5A6"/>
                </a:solidFill>
                <a:latin typeface="Oxygen Light" panose="02000303000000000000" pitchFamily="2" charset="0"/>
              </a:rPr>
              <a:t>-</a:t>
            </a:r>
            <a:r>
              <a:rPr lang="en-US" sz="2400" b="0" i="1" dirty="0">
                <a:effectLst/>
                <a:latin typeface="Oxygen Light" panose="02000303000000000000" pitchFamily="2" charset="0"/>
              </a:rPr>
              <a:t>&gt;</a:t>
            </a:r>
            <a:r>
              <a:rPr lang="en-US" sz="2400" b="0" dirty="0">
                <a:effectLst/>
                <a:latin typeface="Oxygen Light" panose="02000303000000000000" pitchFamily="2" charset="0"/>
              </a:rPr>
              <a:t> THE BUZZER SPEAKER IS ACTIVATED</a:t>
            </a:r>
          </a:p>
          <a:p>
            <a:r>
              <a:rPr lang="en-US" sz="2400" b="1" dirty="0">
                <a:solidFill>
                  <a:srgbClr val="D35400"/>
                </a:solidFill>
                <a:effectLst/>
                <a:latin typeface="Consolas" panose="020B0609020204030204" pitchFamily="49" charset="0"/>
              </a:rPr>
              <a:t>INCORRECT</a:t>
            </a:r>
            <a:r>
              <a:rPr lang="en-US" sz="2400" b="0" dirty="0">
                <a:solidFill>
                  <a:srgbClr val="D35400"/>
                </a:solidFill>
                <a:effectLst/>
                <a:latin typeface="Consolas" panose="020B0609020204030204" pitchFamily="49" charset="0"/>
              </a:rPr>
              <a:t> </a:t>
            </a:r>
            <a:r>
              <a:rPr lang="en-US" sz="2400" b="0" dirty="0">
                <a:effectLst/>
                <a:latin typeface="Oxygen Light" panose="02000303000000000000" pitchFamily="2" charset="0"/>
              </a:rPr>
              <a:t>-&gt; THE USER TYPES WRONGLY THE PASSWORD</a:t>
            </a:r>
            <a:endParaRPr lang="it-IT" sz="2400" dirty="0">
              <a:latin typeface="Oxygen Light" panose="02000303000000000000" pitchFamily="2" charset="0"/>
            </a:endParaRPr>
          </a:p>
        </p:txBody>
      </p:sp>
      <p:sp>
        <p:nvSpPr>
          <p:cNvPr id="2" name="Titolo 1">
            <a:extLst>
              <a:ext uri="{FF2B5EF4-FFF2-40B4-BE49-F238E27FC236}">
                <a16:creationId xmlns:a16="http://schemas.microsoft.com/office/drawing/2014/main" id="{E8A8293C-B473-CC8C-72EF-7C3A6C512057}"/>
              </a:ext>
            </a:extLst>
          </p:cNvPr>
          <p:cNvSpPr>
            <a:spLocks noGrp="1"/>
          </p:cNvSpPr>
          <p:nvPr>
            <p:ph type="title"/>
          </p:nvPr>
        </p:nvSpPr>
        <p:spPr/>
        <p:txBody>
          <a:bodyPr/>
          <a:lstStyle/>
          <a:p>
            <a:r>
              <a:rPr lang="it-IT" sz="3200" b="1" dirty="0">
                <a:latin typeface="Poiret One" panose="00000500000000000000" pitchFamily="2" charset="0"/>
              </a:rPr>
              <a:t>ALL THE STATES OF THE SYSTEM</a:t>
            </a:r>
          </a:p>
        </p:txBody>
      </p:sp>
      <p:sp>
        <p:nvSpPr>
          <p:cNvPr id="4" name="Segnaposto contenuto 3">
            <a:extLst>
              <a:ext uri="{FF2B5EF4-FFF2-40B4-BE49-F238E27FC236}">
                <a16:creationId xmlns:a16="http://schemas.microsoft.com/office/drawing/2014/main" id="{9318F677-A2DF-F400-DA91-645E8981F4AC}"/>
              </a:ext>
            </a:extLst>
          </p:cNvPr>
          <p:cNvSpPr>
            <a:spLocks noGrp="1"/>
          </p:cNvSpPr>
          <p:nvPr>
            <p:ph sz="quarter" idx="12"/>
          </p:nvPr>
        </p:nvSpPr>
        <p:spPr/>
        <p:txBody>
          <a:bodyPr/>
          <a:lstStyle/>
          <a:p>
            <a:r>
              <a:rPr lang="it-IT" dirty="0"/>
              <a:t>6</a:t>
            </a:r>
          </a:p>
        </p:txBody>
      </p:sp>
    </p:spTree>
    <p:extLst>
      <p:ext uri="{BB962C8B-B14F-4D97-AF65-F5344CB8AC3E}">
        <p14:creationId xmlns:p14="http://schemas.microsoft.com/office/powerpoint/2010/main" val="2942237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9F50AB2-BE46-CF01-CCC4-0081AA86AF62}"/>
              </a:ext>
            </a:extLst>
          </p:cNvPr>
          <p:cNvSpPr>
            <a:spLocks noGrp="1"/>
          </p:cNvSpPr>
          <p:nvPr>
            <p:ph sz="quarter" idx="10"/>
          </p:nvPr>
        </p:nvSpPr>
        <p:spPr/>
        <p:txBody>
          <a:bodyPr>
            <a:normAutofit/>
          </a:bodyPr>
          <a:lstStyle/>
          <a:p>
            <a:r>
              <a:rPr lang="it-IT" sz="2400" b="1" dirty="0">
                <a:solidFill>
                  <a:srgbClr val="D35400"/>
                </a:solidFill>
                <a:latin typeface="Consolas" panose="020B0609020204030204" pitchFamily="49" charset="0"/>
              </a:rPr>
              <a:t>OFFLINE</a:t>
            </a:r>
            <a:r>
              <a:rPr lang="it-IT" sz="2400" dirty="0">
                <a:solidFill>
                  <a:srgbClr val="D35400"/>
                </a:solidFill>
              </a:rPr>
              <a:t> </a:t>
            </a:r>
            <a:r>
              <a:rPr lang="it-IT" sz="2400" dirty="0">
                <a:solidFill>
                  <a:srgbClr val="B08980"/>
                </a:solidFill>
              </a:rPr>
              <a:t>-&gt;</a:t>
            </a:r>
            <a:r>
              <a:rPr lang="it-IT" sz="2400" dirty="0">
                <a:solidFill>
                  <a:srgbClr val="D35400"/>
                </a:solidFill>
              </a:rPr>
              <a:t> </a:t>
            </a:r>
            <a:r>
              <a:rPr lang="it-IT" sz="2400" b="1" dirty="0">
                <a:solidFill>
                  <a:srgbClr val="D35400"/>
                </a:solidFill>
                <a:latin typeface="Consolas" panose="020B0609020204030204" pitchFamily="49" charset="0"/>
              </a:rPr>
              <a:t>WAITING</a:t>
            </a:r>
            <a:r>
              <a:rPr lang="it-IT" sz="2400" dirty="0">
                <a:solidFill>
                  <a:srgbClr val="B08980"/>
                </a:solidFill>
              </a:rPr>
              <a:t> -&gt; </a:t>
            </a:r>
            <a:r>
              <a:rPr lang="it-IT" sz="2400" b="1" dirty="0">
                <a:solidFill>
                  <a:srgbClr val="D35400"/>
                </a:solidFill>
                <a:latin typeface="Consolas" panose="020B0609020204030204" pitchFamily="49" charset="0"/>
              </a:rPr>
              <a:t>PIR</a:t>
            </a:r>
            <a:r>
              <a:rPr lang="it-IT" sz="2400" dirty="0">
                <a:solidFill>
                  <a:srgbClr val="D35400"/>
                </a:solidFill>
              </a:rPr>
              <a:t> </a:t>
            </a:r>
            <a:r>
              <a:rPr lang="it-IT" sz="2400" b="1" dirty="0">
                <a:solidFill>
                  <a:srgbClr val="D35400"/>
                </a:solidFill>
                <a:latin typeface="Consolas" panose="020B0609020204030204" pitchFamily="49" charset="0"/>
              </a:rPr>
              <a:t>ACTIVATED</a:t>
            </a:r>
          </a:p>
          <a:p>
            <a:r>
              <a:rPr lang="it-IT" sz="2400" b="1" dirty="0">
                <a:solidFill>
                  <a:srgbClr val="D35400"/>
                </a:solidFill>
                <a:latin typeface="Consolas" panose="020B0609020204030204" pitchFamily="49" charset="0"/>
              </a:rPr>
              <a:t>OFFLINE</a:t>
            </a:r>
            <a:r>
              <a:rPr lang="it-IT" sz="2400" dirty="0">
                <a:solidFill>
                  <a:srgbClr val="D35400"/>
                </a:solidFill>
              </a:rPr>
              <a:t> </a:t>
            </a:r>
            <a:r>
              <a:rPr lang="it-IT" sz="2400" dirty="0">
                <a:solidFill>
                  <a:srgbClr val="B08980"/>
                </a:solidFill>
              </a:rPr>
              <a:t>-&gt;</a:t>
            </a:r>
            <a:r>
              <a:rPr lang="it-IT" sz="2400" dirty="0">
                <a:solidFill>
                  <a:srgbClr val="D35400"/>
                </a:solidFill>
              </a:rPr>
              <a:t> </a:t>
            </a:r>
            <a:r>
              <a:rPr lang="it-IT" sz="2400" b="1" dirty="0">
                <a:solidFill>
                  <a:srgbClr val="D35400"/>
                </a:solidFill>
                <a:latin typeface="Consolas" panose="020B0609020204030204" pitchFamily="49" charset="0"/>
              </a:rPr>
              <a:t>INCORRECT</a:t>
            </a:r>
            <a:r>
              <a:rPr lang="it-IT" sz="2400" dirty="0">
                <a:solidFill>
                  <a:srgbClr val="D35400"/>
                </a:solidFill>
              </a:rPr>
              <a:t> </a:t>
            </a:r>
            <a:r>
              <a:rPr lang="it-IT" sz="2400" dirty="0">
                <a:solidFill>
                  <a:srgbClr val="B08980"/>
                </a:solidFill>
              </a:rPr>
              <a:t>-&gt;</a:t>
            </a:r>
            <a:r>
              <a:rPr lang="it-IT" sz="2400" dirty="0">
                <a:solidFill>
                  <a:srgbClr val="D35400"/>
                </a:solidFill>
              </a:rPr>
              <a:t> </a:t>
            </a:r>
            <a:r>
              <a:rPr lang="it-IT" sz="2400" b="1" dirty="0">
                <a:solidFill>
                  <a:srgbClr val="D35400"/>
                </a:solidFill>
                <a:latin typeface="Consolas" panose="020B0609020204030204" pitchFamily="49" charset="0"/>
              </a:rPr>
              <a:t>OFFLINE</a:t>
            </a:r>
          </a:p>
          <a:p>
            <a:endParaRPr lang="it-IT" sz="2400" dirty="0">
              <a:solidFill>
                <a:srgbClr val="D35400"/>
              </a:solidFill>
            </a:endParaRPr>
          </a:p>
          <a:p>
            <a:r>
              <a:rPr lang="it-IT" sz="2400" b="1" dirty="0">
                <a:solidFill>
                  <a:srgbClr val="D35400"/>
                </a:solidFill>
                <a:latin typeface="Consolas" panose="020B0609020204030204" pitchFamily="49" charset="0"/>
              </a:rPr>
              <a:t>PIR</a:t>
            </a:r>
            <a:r>
              <a:rPr lang="it-IT" sz="2400" b="1" dirty="0">
                <a:solidFill>
                  <a:srgbClr val="D35400"/>
                </a:solidFill>
              </a:rPr>
              <a:t> </a:t>
            </a:r>
            <a:r>
              <a:rPr lang="it-IT" sz="2400" b="1" dirty="0">
                <a:solidFill>
                  <a:srgbClr val="D35400"/>
                </a:solidFill>
                <a:latin typeface="Consolas" panose="020B0609020204030204" pitchFamily="49" charset="0"/>
              </a:rPr>
              <a:t>ACTIVATED</a:t>
            </a:r>
            <a:r>
              <a:rPr lang="it-IT" sz="2400" b="1" dirty="0">
                <a:solidFill>
                  <a:srgbClr val="D35400"/>
                </a:solidFill>
              </a:rPr>
              <a:t> </a:t>
            </a:r>
            <a:r>
              <a:rPr lang="it-IT" sz="2400" dirty="0">
                <a:solidFill>
                  <a:srgbClr val="B08980"/>
                </a:solidFill>
              </a:rPr>
              <a:t>-&gt;</a:t>
            </a:r>
            <a:r>
              <a:rPr lang="it-IT" sz="2400" dirty="0">
                <a:solidFill>
                  <a:srgbClr val="D35400"/>
                </a:solidFill>
              </a:rPr>
              <a:t> </a:t>
            </a:r>
            <a:r>
              <a:rPr lang="it-IT" sz="2400" b="1" dirty="0">
                <a:solidFill>
                  <a:srgbClr val="D35400"/>
                </a:solidFill>
                <a:latin typeface="Consolas" panose="020B0609020204030204" pitchFamily="49" charset="0"/>
              </a:rPr>
              <a:t>BUZZER ACTIVATED</a:t>
            </a:r>
          </a:p>
          <a:p>
            <a:pPr marL="114300" indent="0">
              <a:buNone/>
            </a:pPr>
            <a:endParaRPr lang="it-IT" sz="2400" dirty="0">
              <a:solidFill>
                <a:srgbClr val="D35400"/>
              </a:solidFill>
            </a:endParaRPr>
          </a:p>
          <a:p>
            <a:r>
              <a:rPr lang="it-IT" sz="2400" b="1" dirty="0">
                <a:solidFill>
                  <a:srgbClr val="D35400"/>
                </a:solidFill>
                <a:latin typeface="Consolas" panose="020B0609020204030204" pitchFamily="49" charset="0"/>
              </a:rPr>
              <a:t>BUZZER</a:t>
            </a:r>
            <a:r>
              <a:rPr lang="it-IT" sz="2400" dirty="0">
                <a:solidFill>
                  <a:srgbClr val="D35400"/>
                </a:solidFill>
              </a:rPr>
              <a:t> </a:t>
            </a:r>
            <a:r>
              <a:rPr lang="it-IT" sz="2400" b="1" dirty="0">
                <a:solidFill>
                  <a:srgbClr val="D35400"/>
                </a:solidFill>
                <a:latin typeface="Consolas" panose="020B0609020204030204" pitchFamily="49" charset="0"/>
              </a:rPr>
              <a:t>ACTIVATED</a:t>
            </a:r>
            <a:r>
              <a:rPr lang="it-IT" sz="2400" dirty="0">
                <a:solidFill>
                  <a:srgbClr val="D35400"/>
                </a:solidFill>
              </a:rPr>
              <a:t> </a:t>
            </a:r>
            <a:r>
              <a:rPr lang="it-IT" sz="2400" dirty="0">
                <a:solidFill>
                  <a:srgbClr val="B08980"/>
                </a:solidFill>
              </a:rPr>
              <a:t>-&gt;</a:t>
            </a:r>
            <a:r>
              <a:rPr lang="it-IT" sz="2400" dirty="0">
                <a:solidFill>
                  <a:srgbClr val="D35400"/>
                </a:solidFill>
              </a:rPr>
              <a:t> </a:t>
            </a:r>
            <a:r>
              <a:rPr lang="it-IT" sz="2400" b="1" dirty="0">
                <a:solidFill>
                  <a:srgbClr val="D35400"/>
                </a:solidFill>
                <a:latin typeface="Consolas" panose="020B0609020204030204" pitchFamily="49" charset="0"/>
              </a:rPr>
              <a:t>WAITING</a:t>
            </a:r>
            <a:r>
              <a:rPr lang="it-IT" sz="2400" dirty="0">
                <a:solidFill>
                  <a:srgbClr val="D35400"/>
                </a:solidFill>
              </a:rPr>
              <a:t> </a:t>
            </a:r>
            <a:r>
              <a:rPr lang="it-IT" sz="2400" dirty="0">
                <a:solidFill>
                  <a:srgbClr val="B08980"/>
                </a:solidFill>
              </a:rPr>
              <a:t>-&gt;</a:t>
            </a:r>
            <a:r>
              <a:rPr lang="it-IT" sz="2400" dirty="0">
                <a:solidFill>
                  <a:srgbClr val="D35400"/>
                </a:solidFill>
              </a:rPr>
              <a:t> </a:t>
            </a:r>
            <a:r>
              <a:rPr lang="it-IT" sz="2400" b="1" dirty="0">
                <a:solidFill>
                  <a:srgbClr val="D35400"/>
                </a:solidFill>
                <a:latin typeface="Consolas" panose="020B0609020204030204" pitchFamily="49" charset="0"/>
              </a:rPr>
              <a:t>OFFLINE</a:t>
            </a:r>
          </a:p>
          <a:p>
            <a:r>
              <a:rPr lang="it-IT" sz="2400" b="1" dirty="0">
                <a:solidFill>
                  <a:srgbClr val="D35400"/>
                </a:solidFill>
                <a:latin typeface="Consolas" panose="020B0609020204030204" pitchFamily="49" charset="0"/>
              </a:rPr>
              <a:t>BUZZER</a:t>
            </a:r>
            <a:r>
              <a:rPr lang="it-IT" sz="2400" dirty="0">
                <a:solidFill>
                  <a:srgbClr val="D35400"/>
                </a:solidFill>
              </a:rPr>
              <a:t> </a:t>
            </a:r>
            <a:r>
              <a:rPr lang="it-IT" sz="2400" b="1" dirty="0">
                <a:solidFill>
                  <a:srgbClr val="D35400"/>
                </a:solidFill>
                <a:latin typeface="Consolas" panose="020B0609020204030204" pitchFamily="49" charset="0"/>
              </a:rPr>
              <a:t>ACTIVATED</a:t>
            </a:r>
            <a:r>
              <a:rPr lang="it-IT" sz="2400" dirty="0">
                <a:solidFill>
                  <a:srgbClr val="D35400"/>
                </a:solidFill>
              </a:rPr>
              <a:t> </a:t>
            </a:r>
            <a:r>
              <a:rPr lang="it-IT" sz="2400" dirty="0">
                <a:solidFill>
                  <a:srgbClr val="B08980"/>
                </a:solidFill>
              </a:rPr>
              <a:t>-&gt;</a:t>
            </a:r>
            <a:r>
              <a:rPr lang="it-IT" sz="2400" dirty="0">
                <a:solidFill>
                  <a:srgbClr val="D35400"/>
                </a:solidFill>
              </a:rPr>
              <a:t> </a:t>
            </a:r>
            <a:r>
              <a:rPr lang="it-IT" sz="2400" b="1" dirty="0">
                <a:solidFill>
                  <a:srgbClr val="D35400"/>
                </a:solidFill>
                <a:latin typeface="Consolas" panose="020B0609020204030204" pitchFamily="49" charset="0"/>
              </a:rPr>
              <a:t>INCORRECT</a:t>
            </a:r>
            <a:r>
              <a:rPr lang="it-IT" sz="2400" dirty="0">
                <a:solidFill>
                  <a:srgbClr val="D35400"/>
                </a:solidFill>
              </a:rPr>
              <a:t> </a:t>
            </a:r>
            <a:r>
              <a:rPr lang="it-IT" sz="2400" dirty="0">
                <a:solidFill>
                  <a:srgbClr val="B08980"/>
                </a:solidFill>
              </a:rPr>
              <a:t>-&gt;</a:t>
            </a:r>
            <a:r>
              <a:rPr lang="it-IT" sz="2400" dirty="0">
                <a:solidFill>
                  <a:srgbClr val="D35400"/>
                </a:solidFill>
              </a:rPr>
              <a:t> </a:t>
            </a:r>
            <a:r>
              <a:rPr lang="it-IT" sz="2400" b="1" dirty="0">
                <a:solidFill>
                  <a:srgbClr val="D35400"/>
                </a:solidFill>
                <a:latin typeface="Consolas" panose="020B0609020204030204" pitchFamily="49" charset="0"/>
              </a:rPr>
              <a:t>BUZZER</a:t>
            </a:r>
            <a:r>
              <a:rPr lang="it-IT" sz="2400" dirty="0">
                <a:solidFill>
                  <a:srgbClr val="D35400"/>
                </a:solidFill>
              </a:rPr>
              <a:t> </a:t>
            </a:r>
            <a:r>
              <a:rPr lang="it-IT" sz="2400" b="1" dirty="0">
                <a:solidFill>
                  <a:srgbClr val="D35400"/>
                </a:solidFill>
                <a:latin typeface="Consolas" panose="020B0609020204030204" pitchFamily="49" charset="0"/>
              </a:rPr>
              <a:t>ACTIVATED</a:t>
            </a:r>
          </a:p>
        </p:txBody>
      </p:sp>
      <p:sp>
        <p:nvSpPr>
          <p:cNvPr id="2" name="Titolo 1">
            <a:extLst>
              <a:ext uri="{FF2B5EF4-FFF2-40B4-BE49-F238E27FC236}">
                <a16:creationId xmlns:a16="http://schemas.microsoft.com/office/drawing/2014/main" id="{B2BF1CF8-0DFE-91A0-23FC-A939E03740AE}"/>
              </a:ext>
            </a:extLst>
          </p:cNvPr>
          <p:cNvSpPr>
            <a:spLocks noGrp="1"/>
          </p:cNvSpPr>
          <p:nvPr>
            <p:ph type="title"/>
          </p:nvPr>
        </p:nvSpPr>
        <p:spPr>
          <a:xfrm>
            <a:off x="1860291" y="443120"/>
            <a:ext cx="7733414" cy="763600"/>
          </a:xfrm>
        </p:spPr>
        <p:style>
          <a:lnRef idx="2">
            <a:schemeClr val="accent2"/>
          </a:lnRef>
          <a:fillRef idx="1">
            <a:schemeClr val="lt1"/>
          </a:fillRef>
          <a:effectRef idx="0">
            <a:schemeClr val="accent2"/>
          </a:effectRef>
          <a:fontRef idx="minor">
            <a:schemeClr val="dk1"/>
          </a:fontRef>
        </p:style>
        <p:txBody>
          <a:bodyPr/>
          <a:lstStyle/>
          <a:p>
            <a:r>
              <a:rPr lang="it-IT" sz="3200" b="1" dirty="0"/>
              <a:t>ALL THE TRANSITIONS BETWEEN STATES</a:t>
            </a:r>
          </a:p>
        </p:txBody>
      </p:sp>
      <p:sp>
        <p:nvSpPr>
          <p:cNvPr id="4" name="Segnaposto contenuto 3">
            <a:extLst>
              <a:ext uri="{FF2B5EF4-FFF2-40B4-BE49-F238E27FC236}">
                <a16:creationId xmlns:a16="http://schemas.microsoft.com/office/drawing/2014/main" id="{76D777A7-FA44-B966-B9E4-F94326A901F4}"/>
              </a:ext>
            </a:extLst>
          </p:cNvPr>
          <p:cNvSpPr>
            <a:spLocks noGrp="1"/>
          </p:cNvSpPr>
          <p:nvPr>
            <p:ph sz="quarter" idx="12"/>
          </p:nvPr>
        </p:nvSpPr>
        <p:spPr/>
        <p:txBody>
          <a:bodyPr/>
          <a:lstStyle/>
          <a:p>
            <a:r>
              <a:rPr lang="it-IT" dirty="0"/>
              <a:t>7</a:t>
            </a:r>
          </a:p>
        </p:txBody>
      </p:sp>
    </p:spTree>
    <p:extLst>
      <p:ext uri="{BB962C8B-B14F-4D97-AF65-F5344CB8AC3E}">
        <p14:creationId xmlns:p14="http://schemas.microsoft.com/office/powerpoint/2010/main" val="1948825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descr="Immagine che contiene elettronico&#10;&#10;Descrizione generata automaticamente">
            <a:extLst>
              <a:ext uri="{FF2B5EF4-FFF2-40B4-BE49-F238E27FC236}">
                <a16:creationId xmlns:a16="http://schemas.microsoft.com/office/drawing/2014/main" id="{C1C18360-358F-76E7-6882-D3A4D4417324}"/>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099707" y="1758637"/>
            <a:ext cx="5992585" cy="3744913"/>
          </a:xfrm>
        </p:spPr>
      </p:pic>
      <p:sp>
        <p:nvSpPr>
          <p:cNvPr id="3" name="Titolo 2">
            <a:extLst>
              <a:ext uri="{FF2B5EF4-FFF2-40B4-BE49-F238E27FC236}">
                <a16:creationId xmlns:a16="http://schemas.microsoft.com/office/drawing/2014/main" id="{C4CBF0D4-2A4A-8368-A561-C4B7AFEBB71A}"/>
              </a:ext>
            </a:extLst>
          </p:cNvPr>
          <p:cNvSpPr>
            <a:spLocks noGrp="1"/>
          </p:cNvSpPr>
          <p:nvPr>
            <p:ph type="title"/>
          </p:nvPr>
        </p:nvSpPr>
        <p:spPr/>
        <p:txBody>
          <a:bodyPr/>
          <a:lstStyle/>
          <a:p>
            <a:r>
              <a:rPr lang="it-IT" sz="3200" b="1" dirty="0"/>
              <a:t>INITIAL STATE</a:t>
            </a:r>
          </a:p>
        </p:txBody>
      </p:sp>
      <p:sp>
        <p:nvSpPr>
          <p:cNvPr id="2" name="Segnaposto contenuto 1">
            <a:extLst>
              <a:ext uri="{FF2B5EF4-FFF2-40B4-BE49-F238E27FC236}">
                <a16:creationId xmlns:a16="http://schemas.microsoft.com/office/drawing/2014/main" id="{2306A2B8-DDCD-80D9-8B5F-521047AA400B}"/>
              </a:ext>
            </a:extLst>
          </p:cNvPr>
          <p:cNvSpPr>
            <a:spLocks noGrp="1"/>
          </p:cNvSpPr>
          <p:nvPr>
            <p:ph sz="quarter" idx="12"/>
          </p:nvPr>
        </p:nvSpPr>
        <p:spPr/>
        <p:txBody>
          <a:bodyPr/>
          <a:lstStyle/>
          <a:p>
            <a:r>
              <a:rPr lang="it-IT" dirty="0"/>
              <a:t>8</a:t>
            </a:r>
          </a:p>
        </p:txBody>
      </p:sp>
    </p:spTree>
    <p:extLst>
      <p:ext uri="{BB962C8B-B14F-4D97-AF65-F5344CB8AC3E}">
        <p14:creationId xmlns:p14="http://schemas.microsoft.com/office/powerpoint/2010/main" val="2072227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E44589C1-CCE8-C6FB-759A-93574EBBADF7}"/>
              </a:ext>
            </a:extLst>
          </p:cNvPr>
          <p:cNvSpPr>
            <a:spLocks noGrp="1"/>
          </p:cNvSpPr>
          <p:nvPr>
            <p:ph sz="quarter" idx="11"/>
          </p:nvPr>
        </p:nvSpPr>
        <p:spPr>
          <a:xfrm>
            <a:off x="680556" y="1665392"/>
            <a:ext cx="4514441" cy="2665448"/>
          </a:xfrm>
        </p:spPr>
        <p:txBody>
          <a:bodyPr/>
          <a:lstStyle/>
          <a:p>
            <a:r>
              <a:rPr lang="it-IT" dirty="0" err="1">
                <a:latin typeface="Quattrocento Sans" panose="020B0502050000020003" pitchFamily="34" charset="0"/>
              </a:rPr>
              <a:t>Initial</a:t>
            </a:r>
            <a:r>
              <a:rPr lang="it-IT" dirty="0">
                <a:latin typeface="Quattrocento Sans" panose="020B0502050000020003" pitchFamily="34" charset="0"/>
              </a:rPr>
              <a:t> state: </a:t>
            </a:r>
            <a:r>
              <a:rPr lang="it-IT" b="1" dirty="0">
                <a:solidFill>
                  <a:srgbClr val="D35400"/>
                </a:solidFill>
                <a:latin typeface="Consolas" panose="020B0609020204030204" pitchFamily="49" charset="0"/>
              </a:rPr>
              <a:t>OFFLINE</a:t>
            </a:r>
            <a:r>
              <a:rPr lang="it-IT" dirty="0">
                <a:latin typeface="Quattrocento Sans" panose="020B0502050000020003" pitchFamily="34" charset="0"/>
              </a:rPr>
              <a:t>.</a:t>
            </a:r>
          </a:p>
          <a:p>
            <a:r>
              <a:rPr lang="it-IT" dirty="0">
                <a:latin typeface="Quattrocento Sans" panose="020B0502050000020003" pitchFamily="34" charset="0"/>
              </a:rPr>
              <a:t>The </a:t>
            </a:r>
            <a:r>
              <a:rPr lang="it-IT" dirty="0" err="1">
                <a:latin typeface="Quattrocento Sans" panose="020B0502050000020003" pitchFamily="34" charset="0"/>
              </a:rPr>
              <a:t>correct</a:t>
            </a:r>
            <a:r>
              <a:rPr lang="it-IT" dirty="0">
                <a:latin typeface="Quattrocento Sans" panose="020B0502050000020003" pitchFamily="34" charset="0"/>
              </a:rPr>
              <a:t> password </a:t>
            </a:r>
            <a:r>
              <a:rPr lang="it-IT" dirty="0" err="1">
                <a:latin typeface="Quattrocento Sans" panose="020B0502050000020003" pitchFamily="34" charset="0"/>
              </a:rPr>
              <a:t>is</a:t>
            </a:r>
            <a:r>
              <a:rPr lang="it-IT" dirty="0">
                <a:latin typeface="Quattrocento Sans" panose="020B0502050000020003" pitchFamily="34" charset="0"/>
              </a:rPr>
              <a:t>: 1234* (the * </a:t>
            </a:r>
            <a:r>
              <a:rPr lang="it-IT" dirty="0" err="1">
                <a:latin typeface="Quattrocento Sans" panose="020B0502050000020003" pitchFamily="34" charset="0"/>
              </a:rPr>
              <a:t>is</a:t>
            </a:r>
            <a:r>
              <a:rPr lang="it-IT" dirty="0">
                <a:latin typeface="Quattrocento Sans" panose="020B0502050000020003" pitchFamily="34" charset="0"/>
              </a:rPr>
              <a:t> to </a:t>
            </a:r>
            <a:r>
              <a:rPr lang="it-IT" dirty="0" err="1">
                <a:latin typeface="Quattrocento Sans" panose="020B0502050000020003" pitchFamily="34" charset="0"/>
              </a:rPr>
              <a:t>conferm</a:t>
            </a:r>
            <a:r>
              <a:rPr lang="it-IT" dirty="0">
                <a:latin typeface="Quattrocento Sans" panose="020B0502050000020003" pitchFamily="34" charset="0"/>
              </a:rPr>
              <a:t> the pin).</a:t>
            </a:r>
          </a:p>
          <a:p>
            <a:r>
              <a:rPr lang="it-IT" dirty="0">
                <a:latin typeface="Quattrocento Sans" panose="020B0502050000020003" pitchFamily="34" charset="0"/>
              </a:rPr>
              <a:t>The user </a:t>
            </a:r>
            <a:r>
              <a:rPr lang="it-IT" dirty="0" err="1">
                <a:latin typeface="Quattrocento Sans" panose="020B0502050000020003" pitchFamily="34" charset="0"/>
              </a:rPr>
              <a:t>types</a:t>
            </a:r>
            <a:r>
              <a:rPr lang="it-IT" dirty="0">
                <a:latin typeface="Quattrocento Sans" panose="020B0502050000020003" pitchFamily="34" charset="0"/>
              </a:rPr>
              <a:t> the </a:t>
            </a:r>
            <a:r>
              <a:rPr lang="it-IT" dirty="0" err="1">
                <a:solidFill>
                  <a:srgbClr val="00B050"/>
                </a:solidFill>
                <a:latin typeface="Quattrocento Sans" panose="020B0502050000020003" pitchFamily="34" charset="0"/>
              </a:rPr>
              <a:t>correct</a:t>
            </a:r>
            <a:r>
              <a:rPr lang="it-IT" dirty="0">
                <a:latin typeface="Quattrocento Sans" panose="020B0502050000020003" pitchFamily="34" charset="0"/>
              </a:rPr>
              <a:t> PIN.</a:t>
            </a:r>
          </a:p>
          <a:p>
            <a:r>
              <a:rPr lang="it-IT" dirty="0" err="1">
                <a:latin typeface="Quattrocento Sans" panose="020B0502050000020003" pitchFamily="34" charset="0"/>
              </a:rPr>
              <a:t>Waiting</a:t>
            </a:r>
            <a:r>
              <a:rPr lang="it-IT" dirty="0">
                <a:latin typeface="Quattrocento Sans" panose="020B0502050000020003" pitchFamily="34" charset="0"/>
              </a:rPr>
              <a:t> some seconds (the user exits from home).</a:t>
            </a:r>
          </a:p>
          <a:p>
            <a:r>
              <a:rPr lang="it-IT" dirty="0" err="1">
                <a:latin typeface="Quattrocento Sans" panose="020B0502050000020003" pitchFamily="34" charset="0"/>
              </a:rPr>
              <a:t>Final</a:t>
            </a:r>
            <a:r>
              <a:rPr lang="it-IT" dirty="0">
                <a:latin typeface="Quattrocento Sans" panose="020B0502050000020003" pitchFamily="34" charset="0"/>
              </a:rPr>
              <a:t> state: </a:t>
            </a:r>
            <a:r>
              <a:rPr lang="it-IT" b="1" dirty="0">
                <a:solidFill>
                  <a:srgbClr val="D35400"/>
                </a:solidFill>
                <a:latin typeface="Consolas" panose="020B0609020204030204" pitchFamily="49" charset="0"/>
              </a:rPr>
              <a:t>PIR ACTIVATED</a:t>
            </a:r>
            <a:r>
              <a:rPr lang="it-IT" dirty="0">
                <a:latin typeface="Quattrocento Sans" panose="020B0502050000020003" pitchFamily="34" charset="0"/>
              </a:rPr>
              <a:t>.</a:t>
            </a:r>
          </a:p>
          <a:p>
            <a:pPr marL="114300" indent="0">
              <a:buNone/>
            </a:pPr>
            <a:r>
              <a:rPr lang="it-IT" dirty="0">
                <a:latin typeface="Quattrocento Sans" panose="020B0502050000020003" pitchFamily="34" charset="0"/>
              </a:rPr>
              <a:t>      From </a:t>
            </a:r>
            <a:r>
              <a:rPr lang="it-IT" dirty="0" err="1">
                <a:latin typeface="Quattrocento Sans" panose="020B0502050000020003" pitchFamily="34" charset="0"/>
              </a:rPr>
              <a:t>now</a:t>
            </a:r>
            <a:r>
              <a:rPr lang="it-IT" dirty="0">
                <a:latin typeface="Quattrocento Sans" panose="020B0502050000020003" pitchFamily="34" charset="0"/>
              </a:rPr>
              <a:t> </a:t>
            </a:r>
            <a:r>
              <a:rPr lang="it-IT" dirty="0" err="1">
                <a:latin typeface="Quattrocento Sans" panose="020B0502050000020003" pitchFamily="34" charset="0"/>
              </a:rPr>
              <a:t>it</a:t>
            </a:r>
            <a:r>
              <a:rPr lang="it-IT" dirty="0">
                <a:latin typeface="Quattrocento Sans" panose="020B0502050000020003" pitchFamily="34" charset="0"/>
              </a:rPr>
              <a:t> </a:t>
            </a:r>
            <a:r>
              <a:rPr lang="it-IT" dirty="0" err="1">
                <a:latin typeface="Quattrocento Sans" panose="020B0502050000020003" pitchFamily="34" charset="0"/>
              </a:rPr>
              <a:t>will</a:t>
            </a:r>
            <a:r>
              <a:rPr lang="it-IT" dirty="0">
                <a:latin typeface="Quattrocento Sans" panose="020B0502050000020003" pitchFamily="34" charset="0"/>
              </a:rPr>
              <a:t> </a:t>
            </a:r>
            <a:r>
              <a:rPr lang="it-IT" dirty="0" err="1">
                <a:latin typeface="Quattrocento Sans" panose="020B0502050000020003" pitchFamily="34" charset="0"/>
              </a:rPr>
              <a:t>detect</a:t>
            </a:r>
            <a:r>
              <a:rPr lang="it-IT" dirty="0">
                <a:latin typeface="Quattrocento Sans" panose="020B0502050000020003" pitchFamily="34" charset="0"/>
              </a:rPr>
              <a:t> </a:t>
            </a:r>
            <a:r>
              <a:rPr lang="it-IT" dirty="0" err="1">
                <a:latin typeface="Quattrocento Sans" panose="020B0502050000020003" pitchFamily="34" charset="0"/>
              </a:rPr>
              <a:t>movements</a:t>
            </a:r>
            <a:r>
              <a:rPr lang="it-IT" dirty="0">
                <a:latin typeface="Quattrocento Sans" panose="020B0502050000020003" pitchFamily="34" charset="0"/>
              </a:rPr>
              <a:t>.</a:t>
            </a:r>
          </a:p>
        </p:txBody>
      </p:sp>
      <p:sp>
        <p:nvSpPr>
          <p:cNvPr id="2" name="Titolo 1">
            <a:extLst>
              <a:ext uri="{FF2B5EF4-FFF2-40B4-BE49-F238E27FC236}">
                <a16:creationId xmlns:a16="http://schemas.microsoft.com/office/drawing/2014/main" id="{D73C160D-426B-39AE-D5DE-7D31E7FEB77B}"/>
              </a:ext>
            </a:extLst>
          </p:cNvPr>
          <p:cNvSpPr>
            <a:spLocks noGrp="1"/>
          </p:cNvSpPr>
          <p:nvPr>
            <p:ph type="title"/>
          </p:nvPr>
        </p:nvSpPr>
        <p:spPr>
          <a:xfrm>
            <a:off x="1860278" y="443120"/>
            <a:ext cx="6932030" cy="763600"/>
          </a:xfrm>
          <a:solidFill>
            <a:schemeClr val="bg1"/>
          </a:solidFill>
        </p:spPr>
        <p:txBody>
          <a:bodyPr/>
          <a:lstStyle/>
          <a:p>
            <a:r>
              <a:rPr lang="it-IT" dirty="0"/>
              <a:t>OFFLINE -&gt; WAITING -&gt; PIR ACTIVATED</a:t>
            </a:r>
          </a:p>
        </p:txBody>
      </p:sp>
      <p:sp>
        <p:nvSpPr>
          <p:cNvPr id="6" name="Segnaposto contenuto 1">
            <a:extLst>
              <a:ext uri="{FF2B5EF4-FFF2-40B4-BE49-F238E27FC236}">
                <a16:creationId xmlns:a16="http://schemas.microsoft.com/office/drawing/2014/main" id="{6DC78C0C-2E70-B749-EF85-56E265485896}"/>
              </a:ext>
            </a:extLst>
          </p:cNvPr>
          <p:cNvSpPr>
            <a:spLocks noGrp="1"/>
          </p:cNvSpPr>
          <p:nvPr>
            <p:ph sz="quarter" idx="12"/>
          </p:nvPr>
        </p:nvSpPr>
        <p:spPr>
          <a:xfrm>
            <a:off x="11499438" y="6364399"/>
            <a:ext cx="480274" cy="339650"/>
          </a:xfrm>
        </p:spPr>
        <p:txBody>
          <a:bodyPr/>
          <a:lstStyle/>
          <a:p>
            <a:r>
              <a:rPr lang="it-IT" dirty="0"/>
              <a:t>9</a:t>
            </a:r>
          </a:p>
        </p:txBody>
      </p:sp>
      <p:pic>
        <p:nvPicPr>
          <p:cNvPr id="8" name="OFFLINE_WAITING_PIRACTIVATED_cut">
            <a:hlinkClick r:id="" action="ppaction://media"/>
            <a:extLst>
              <a:ext uri="{FF2B5EF4-FFF2-40B4-BE49-F238E27FC236}">
                <a16:creationId xmlns:a16="http://schemas.microsoft.com/office/drawing/2014/main" id="{D05623BF-6D5F-0B38-AC75-6443A80B2903}"/>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5640950" y="1519111"/>
            <a:ext cx="5913696" cy="3327342"/>
          </a:xfrm>
        </p:spPr>
      </p:pic>
    </p:spTree>
    <p:extLst>
      <p:ext uri="{BB962C8B-B14F-4D97-AF65-F5344CB8AC3E}">
        <p14:creationId xmlns:p14="http://schemas.microsoft.com/office/powerpoint/2010/main" val="33273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4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Minimalist Aesthetic Slideshow by Slidesgo">
  <a:themeElements>
    <a:clrScheme name="Simple Light">
      <a:dk1>
        <a:srgbClr val="6D5B57"/>
      </a:dk1>
      <a:lt1>
        <a:srgbClr val="F2E1D8"/>
      </a:lt1>
      <a:dk2>
        <a:srgbClr val="595959"/>
      </a:dk2>
      <a:lt2>
        <a:srgbClr val="B08980"/>
      </a:lt2>
      <a:accent1>
        <a:srgbClr val="6D5B57"/>
      </a:accent1>
      <a:accent2>
        <a:srgbClr val="F2E1D8"/>
      </a:accent2>
      <a:accent3>
        <a:srgbClr val="595959"/>
      </a:accent3>
      <a:accent4>
        <a:srgbClr val="B08980"/>
      </a:accent4>
      <a:accent5>
        <a:srgbClr val="F2E1D8"/>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1F4F2F81AFE2341AD6F3225C7AF15C7" ma:contentTypeVersion="13" ma:contentTypeDescription="Create a new document." ma:contentTypeScope="" ma:versionID="7f398aa99e9775b5fcd3864689c2e17a">
  <xsd:schema xmlns:xsd="http://www.w3.org/2001/XMLSchema" xmlns:xs="http://www.w3.org/2001/XMLSchema" xmlns:p="http://schemas.microsoft.com/office/2006/metadata/properties" xmlns:ns3="d79d5644-1e99-40fa-a505-e4950c3c7e91" xmlns:ns4="3ef447ee-33f9-4ed5-8479-7dae9ebdf845" targetNamespace="http://schemas.microsoft.com/office/2006/metadata/properties" ma:root="true" ma:fieldsID="cf2afa93a9ec9ae70d1b4b101d2e5a2c" ns3:_="" ns4:_="">
    <xsd:import namespace="d79d5644-1e99-40fa-a505-e4950c3c7e91"/>
    <xsd:import namespace="3ef447ee-33f9-4ed5-8479-7dae9ebdf84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9d5644-1e99-40fa-a505-e4950c3c7e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ef447ee-33f9-4ed5-8479-7dae9ebdf84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79d5644-1e99-40fa-a505-e4950c3c7e91" xsi:nil="true"/>
  </documentManagement>
</p:properties>
</file>

<file path=customXml/itemProps1.xml><?xml version="1.0" encoding="utf-8"?>
<ds:datastoreItem xmlns:ds="http://schemas.openxmlformats.org/officeDocument/2006/customXml" ds:itemID="{5524A466-C6C7-4DC2-8E5C-8CDE255ECD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9d5644-1e99-40fa-a505-e4950c3c7e91"/>
    <ds:schemaRef ds:uri="3ef447ee-33f9-4ed5-8479-7dae9ebdf8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0C821E-6B09-4DFD-B66A-D991E66F841D}">
  <ds:schemaRefs>
    <ds:schemaRef ds:uri="http://schemas.microsoft.com/sharepoint/v3/contenttype/forms"/>
  </ds:schemaRefs>
</ds:datastoreItem>
</file>

<file path=customXml/itemProps3.xml><?xml version="1.0" encoding="utf-8"?>
<ds:datastoreItem xmlns:ds="http://schemas.openxmlformats.org/officeDocument/2006/customXml" ds:itemID="{5354B8E9-99FA-48AD-B04F-56A75D58FAB8}">
  <ds:schemaRefs>
    <ds:schemaRef ds:uri="http://www.w3.org/XML/1998/namespace"/>
    <ds:schemaRef ds:uri="http://schemas.microsoft.com/office/2006/documentManagement/types"/>
    <ds:schemaRef ds:uri="http://schemas.microsoft.com/office/2006/metadata/properties"/>
    <ds:schemaRef ds:uri="d79d5644-1e99-40fa-a505-e4950c3c7e91"/>
    <ds:schemaRef ds:uri="http://purl.org/dc/terms/"/>
    <ds:schemaRef ds:uri="http://purl.org/dc/elements/1.1/"/>
    <ds:schemaRef ds:uri="3ef447ee-33f9-4ed5-8479-7dae9ebdf845"/>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Milestones Slides for Business by Slidesgo</Template>
  <TotalTime>481</TotalTime>
  <Words>1241</Words>
  <Application>Microsoft Office PowerPoint</Application>
  <PresentationFormat>Widescreen</PresentationFormat>
  <Paragraphs>116</Paragraphs>
  <Slides>17</Slides>
  <Notes>5</Notes>
  <HiddenSlides>0</HiddenSlides>
  <MMClips>8</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17</vt:i4>
      </vt:variant>
    </vt:vector>
  </HeadingPairs>
  <TitlesOfParts>
    <vt:vector size="31" baseType="lpstr">
      <vt:lpstr>Anaheim</vt:lpstr>
      <vt:lpstr>-apple-system</vt:lpstr>
      <vt:lpstr>Arial</vt:lpstr>
      <vt:lpstr>Bebas Neue</vt:lpstr>
      <vt:lpstr>Calibri</vt:lpstr>
      <vt:lpstr>Consolas</vt:lpstr>
      <vt:lpstr>Lora</vt:lpstr>
      <vt:lpstr>Maven Pro</vt:lpstr>
      <vt:lpstr>Oxygen</vt:lpstr>
      <vt:lpstr>Oxygen Light</vt:lpstr>
      <vt:lpstr>Poiret One</vt:lpstr>
      <vt:lpstr>Proxima Nova</vt:lpstr>
      <vt:lpstr>Quattrocento Sans</vt:lpstr>
      <vt:lpstr>Minimalist Aesthetic Slideshow by Slidesgo</vt:lpstr>
      <vt:lpstr>HOME ALARM SYSTEM</vt:lpstr>
      <vt:lpstr>SCHEMATICS</vt:lpstr>
      <vt:lpstr>THE OVERALL SYSTEM</vt:lpstr>
      <vt:lpstr>Presentazione standard di PowerPoint</vt:lpstr>
      <vt:lpstr>FINITE STATE MACHINE (FSM)</vt:lpstr>
      <vt:lpstr>ALL THE STATES OF THE SYSTEM</vt:lpstr>
      <vt:lpstr>ALL THE TRANSITIONS BETWEEN STATES</vt:lpstr>
      <vt:lpstr>INITIAL STATE</vt:lpstr>
      <vt:lpstr>OFFLINE -&gt; WAITING -&gt; PIR ACTIVATED</vt:lpstr>
      <vt:lpstr>OFFLINE -&gt; INCORRECT -&gt; OFFLINE</vt:lpstr>
      <vt:lpstr>PIR ACTIVATED -&gt; BUZZER ACTIVATED</vt:lpstr>
      <vt:lpstr>BUZZER ACTIVATED -&gt; WAITING -&gt; OFFLINE</vt:lpstr>
      <vt:lpstr>BUZZER ACTIVATED -&gt; INCORRECT -&gt; BUZZER ACTIVATED</vt:lpstr>
      <vt:lpstr>WEBHOOKS AND IFTTT</vt:lpstr>
      <vt:lpstr>Presentazione standard di PowerPoint</vt:lpstr>
      <vt:lpstr>PIR ACTIVATED -&gt; WAITING -&gt; OFFLINE</vt:lpstr>
      <vt:lpstr>PIR ACTIVATED -&gt; INCORRECT -&gt; PIR ACTIVATED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ALARM SYSTEM</dc:title>
  <dc:creator>Flavio Baccarini - flavio.baccarini@studio.unibo.it</dc:creator>
  <cp:lastModifiedBy>Flavio Baccarini - flavio.baccarini@studio.unibo.it</cp:lastModifiedBy>
  <cp:revision>7</cp:revision>
  <dcterms:created xsi:type="dcterms:W3CDTF">2023-01-09T16:42:22Z</dcterms:created>
  <dcterms:modified xsi:type="dcterms:W3CDTF">2023-01-16T17:14:18Z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0x010100B1F4F2F81AFE2341AD6F3225C7AF15C7</vt:lpwstr>
  </property>
</Properties>
</file>